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8" r:id="rId23"/>
    <p:sldId id="277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166" autoAdjust="0"/>
    <p:restoredTop sz="94660"/>
  </p:normalViewPr>
  <p:slideViewPr>
    <p:cSldViewPr snapToGrid="0">
      <p:cViewPr varScale="1">
        <p:scale>
          <a:sx n="76" d="100"/>
          <a:sy n="76" d="100"/>
        </p:scale>
        <p:origin x="1027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31T00:46:04.141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0,'27'0'78,"1"0"-47,0 0-31,0 0 16,0 0-16,0 0 31,0 0-31,0 0 0,0 0 0,0 0 15,0 0-15,27 0 0,-27 0 0,28 0 16,0 0-16,-28 0 0,0 0 16,28 0-16,-28 0 0,-1 0 0,29 0 15,-28 0-15,0 0 16,0 0-16,0 0 0,0 0 0,28 0 16,-28 0-16,-1 0 15,1 0-15,0 0 0,0 0 0,0 0 0,28 0 16,-28 0-16,28 0 15,-28 0-15,0 0 0,-1 0 16,1 0-16,0 0 0,28 0 0,-28 0 0,0 0 16,0 0-16,28 0 0,-28 0 0,55 0 15,-55 0 1,0 0-16,0 0 0,56 0 0,-28 0 16,-28 0-16,-1 0 15,29 0-15,0 0 0,-28 0 0,0 0 16,0 0-1,28 0-15,-28 0 0,-1 0 0,1 0 16,0 0 0,0 0-16,0 0 0,0 0 0,0 0 15,0 0-15,0 0 0,0 0 0,0 0 16,-1 0-16,1 0 16,0 0-16,28 0 0,-28 0 0,0 0 15,0 0-15,0 0 16,0 0-16,0 0 0,0 0 0,-1 0 15,29 0-15,-28 0 16,0 0-16,0 0 16,0 0-16,0 0 0,0 0 0,28 0 0,-29 0 15,1 0-15,0 0 16,0 0-16,0 0 0,28 0 0,-28 0 16,0 0-16,28 0 0,-29 0 15,1 0-15,0 0 16,0 0-16,0 0 0,28 0 15,-28 0-15,0 0 16,0 0-16,0 0 16,0 0-16,-1 0 15,1 0 1,0 0-16,0 0 16,0 0-16,0 0 0,0 0 15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31T01:23:01.050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0 143 0,'28'0'141,"0"0"-141,0 0 0,27 0 16,-27 0-16,0 0 15,28 0-15,-28 0 0,28 0 0,-28 0 16,0 0-16,-1 0 0,1 0 15,0 0-15,28 0 0,-28 0 0,28 0 16,0 0 0,-28 0-16,0 0 0,-1 0 15,1 0-15,0 0 16,0 0-16,0 0 16,0 0-16,0 0 15,0 0-15,0 0 0,0 0 16,0 0-16,-1 0 0,1 0 15,0 0-15,0 0 16,0 0-16,0 0 0,0 0 16,0 0-1,0 0-15,0 0 32,0 0-17,-1 0-15,1 0 0,-28-28 16,28 28-16,0 0 15,0 0-15,0 0 0,0 0 16,0 0-16,28-28 16,-28 28-16,0 0 0,-1 0 15,1 0 1,0 0 0,0 0-16,-28-28 0,28 28 0,0-28 0,0 28 15,28 0-15,-28 0 16,0 0-16,-1-28 15,1 28-15,0 0 16,0 0-16,0 0 16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31T01:23:02.160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0,'28'0'31,"0"0"-31,0 28 16,84-1-16,-84-27 16,0 0-16,-1 0 0,1 0 0,28 0 15,-28 0-15,28 0 0,0 0 0,-28 0 16,27 0-16,-27 0 0,56 0 16,-56 0-16,0 0 0,28 0 0,28 0 15,-57 0-15,1 0 16,28 0-16,0 0 15,-28 0-15,0 0 0,0 0 0,0 0 16,0 0-16,-1 0 0,1 0 16,0 0-16,0 0 0,0 0 0,0 0 15,0 0-15,0 0 0,0 0 16,0 0-16,0 0 31,-1 0-31,1 0 16,0 0-1,0 0-15,0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31T01:25:31.479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0 335 0,'56'0'109,"-1"0"-109,1 0 0,84 0 16,-56 0-16,-1 0 0,113 0 15,-113 0-15,1 0 16,0 0-16,28 0 0,-29-28 0,1 28 0,56-28 16,-85 28-16,57-28 15,-84 28-15,28 0 0,55 0 0,-83 0 16,56-28-16,-56 28 0,139-28 0,-111 28 0,0 0 15,0-28-15,83 28 16,-83-28-16,0 28 0,28-27 0,28 27 16,-57 0-1,1 0-15,0 0 0,28 0 0,-56 0 16,27 0-16,1-28 16,-28 28-16,28 0 0,-28 0 0,28 0 15,-28 0-15,0 0 16,-1-28-16,57 0 0,-56 28 0,0 0 15,0 0-15,0 0 0,0-28 16,0 28-16,0 0 16,0 0-16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31T01:25:34.629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0 223 0,'55'0'46,"1"0"-46,0 0 0,0 0 0,0 0 16,28 0-16,-1 0 0,113 0 16,-113 0-16,113 0 0,-85 0 0,85 0 15,-57 0 1,-27 0-16,0 0 0,-1 0 0,-27 0 0,84 0 16,-29 0-16,-27 0 0,27 0 15,-27 0-15,-28-56 0,55 56 0,-55-28 0,28 0 16,-29 28-16,1 0 0,-28 0 0,0-28 0,0 28 15,27-28-15,1 28 0,28 0 16,-29 0-16,1 0 0,0 0 0,-28 0 0,27 0 16,1 0-16,28 0 15,-1 0-15,-27 0 0,28 0 0,-28 0 0,83 0 16,28 0 0,-111 0-16,0 0 0,0 0 15,-1 0-15,-27 0 0,56 0 0,-84 0 16,28 0-16,-1 0 0,29 0 0,-28 0 0,0 0 15,0 0-15,-1 0 0,1 0 0,0 0 0,0 0 16,56 0 0,-1 0-16,-55 0 0,-28 0 0,28 0 15,0 0-15,-1 0 0,1 0 16,0 0-16,0 0 0,0 0 0,0 0 16,-1 0-16,-27 0 0,0 0 15,28 0-15,-28 0 0,28 0 0,0 0 16,-28 0-16,27 0 0,1 0 0,0 0 0,-28 0 15,56 0-15,-29 0 0,1 0 16,0 0-16,0 0 0,-28 0 0,28 0 0,55 0 16,-55 0-1,28 0-15,-28 0 0,55 0 0,-55 0 16,-28 0-16,28 0 16,56 0-16,-85 0 0,1 0 0,28 0 0,0 0 15,-28 0-15,28 0 16,-28 0-16,0 0 0,0 0 15,-1 0-15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31T01:36:49.038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28 0,'0'-28'110,"27"28"-95,1 0-15,0 0 16,0 0-16,28 0 0,-28 0 0,0 0 0,28 0 15,-28 0-15,27 0 0,-27 0 0,28 0 16,0 0 0,-28 0-16,28 0 0,-28 0 0,0 0 15,27 0-15,-27 0 0,0 0 16,0 0-16,0 0 0,0 0 0,0 0 16,0 0-16,0 0 0,0 0 15,0 0-15,-1 0 0,1 0 0,28 0 16,-28 0-16,0 0 0,0 0 0,0 0 0,0 0 15,0 0 1,0 0-16,-1 0 0,1 0 0,0 0 16,0 0-16,0 0 15,0 0-15,0 0 0,0 0 0,0 0 16,0 0 0,0 0-16,-1 0 0,1 0 0,0 0 0,0 0 31,0 0-31,0 0 0,0 0 0,0 0 15,0 0-15,0 0 0,0 0 16,0 0-16,-1 0 16,1 0-16,0 0 0,0 0 0,28 0 15,-28 0-15,0 0 16,28 0-16,-28 0 0,-1 0 16,1 0-16,0 0 15,0 0-15,0 0 0,28 0 0,-28 0 16,0 0-16,0 0 0,0 0 0,-1 0 15,1 0-15,0 0 16,0 0-16,0 0 0,0 0 16,0 0-16,0 0 15,0 0-15,0 0 0,0 0 0,0 0 16,-1 0-16,29 0 16,-28 0-16,0 0 15,0 0-15,0 0 0,0 0 0,0 0 16,0 0-16,0 0 15,-1 0-15,1 0 0,0 0 16,0 0-16,0 0 16,0 0-16,0 0 15,0 0-15,0 0 16,0 0 0,0 0-1,0 0 1,-1 0-1,1 0-15,0 0 16,0 0-16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31T01:37:12.038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0 142 0,'28'0'62,"28"0"-62,-28 0 0,28 0 16,0 0-1,-1 0-15,1 0 0,0 0 0,28 0 0,55 0 16,-27 0-16,-28 0 0,-1 0 0,1 0 0,0 0 16,-28 0-16,27 0 15,29 0-15,-56 0 0,28 0 0,27 0 0,-27 0 16,28 0-16,-29-56 0,-27 56 16,0 0-16,-28 0 0,0 0 0,56-28 0,-56 28 15,55-28-15,-55 28 0,0 0 16,28-28-16,-28 28 0,0 0 15,0 0-15,0 0 0,-1 0 16,1 0-16,0 0 0,0 0 16,0 0-16,0 0 15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31T01:39:00.257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510 2442 0,'0'28'62,"0"0"-62,0 0 0,0 28 16,0-28 0,0 0-16,28 28 0,-28-29 0,28 1 0,-28 0 15,0 28-15,0-28 16,0 0-16,0 28 0,0-28 0,0 0 0,0-1 16,0 29-16,0 0 0,0-28 0,0 28 15,0 0-15,0-1 16,0-27-16,0 0 0,0 28 0,0-28 0,0 0 15,0 28-15,0-28 16,0 28-16,0-1 0,0-27 0,0 28 0,0 0 16,0 0-16,0-28 15,0 27-15,0-27 0,0 28 0,0 0 16,0-28-16,0 56 16,0-56-16,0 0 0,0-1 0,0 57 15,0-56-15,0 0 0,0 0 0,0 0 16,0 0-16,0 0 15,0 0-15,0 55 0,0-27 0,-28 28 16,28-56 0,-28 0-16,28 0 0,0-1 0,0 29 15,0 0-15,0-28 16,0 0-16,0 0 0,-28 0 16,28 0-16,0 0 15,0 0-15,0-1 16,0 1-1,0 0 1,0 0 0,0 0-1,28-28 282,28 0-281,0 0-1,-28 0-15,28 0 0,27-28 0,-27 0 0,0 28 16,28-28-16,27 28 16,-55 0-16,28 0 0,56-55 0,-1 27 15,-55 28-15,27 0 16,-55 0-16,0-28 0,0 28 0,0 0 0,-28 0 16,28 0-16,55 0 0,-83 0 0,28 0 0,56-28 15,-57 28-15,1-28 16,0 28-16,28 0 0,27 0 0,-27 0 15,-28 0-15,28 0 0,-28 0 16,27 0-16,85 0 0,-57 0 16,-27 0-16,0 0 0,0 0 15,-1 0-15,29 0 0,55 0 0,-27 0 16,-56 0-16,83 0 16,-83 0-16,-28 0 0,28 0 15,-1 0-15,1 0 0,-28 0 0,28 0 0,27 0 0,-55 0 16,28 0-16,-28 0 15,27 0-15,-27 0 0,56 0 0,-28 0 16,-29 0-16,1 0 16,0 0-16,0 0 0,83 0 0,-83 0 15,0 0-15,28 0 16,-28 0-16,27 0 0,-27 0 0,56 0 0,-28 0 16,55 0-16,-55 0 0,-28 0 0,27 0 15,1 0 1,-28 0-16,56 0 0,-84 0 0,83 0 0,-55 0 0,-28 0 0,84 0 15,-57 0-15,29 0 16,0 0-16,55 0 0,-55 0 0,-28 0 16,28 0-16,-28 0 15,55 0-15,-27 0 0,83 0 0,-83 0 0,-28 0 16,56 0-16,-29 0 16,57 0-16,-56 0 0,-29 0 0,29 0 15,0 0-15,-28 0 0,55 0 0,29 0 16,-84 0-16,0 0 15,-1 0-15,1 0 0,-28 0 0,28 0 0,0 0 16,-28 0-16,28 0 16,55 0-16,-55 0 0,28 0 0,-28 0 15,-1 0-15,1 0 0,0 0 16,28 0-16,-28 0 0,27 0 0,29 0 0,-84 0 16,84 0-16,-29 0 15,85 0-15,-112 0 0,83 0 0,-83 0 0,56 0 16,-29 0-16,29 0 0,0 0 0,-29 0 15,169 0-15,-197 0 16,1 0-16,0 0 0,0 0 16,0 0-16,27 0 0,-27 0 0,0 0 15,0 0-15,0 0 0,0 0 0,-28 0 16,-1 0-16,1 0 0,28 0 16,-28 0-16,0 0 0,0 0 15,0 0-15,0 0 0,0 0 16,-28-28 109,28 28-125,-28-28 15,0 0 1,0 0-16,-28 0 0,0 0 16,0 0-16,0 28 15,0-55-15,0 27 0,28-28 0,-28 0 0,28 0 16,-56-27-16,56 27 0,0-28 16,0-56-16,0 57 0,0-57 0,0 56 0,0-27 15,0-1-15,0 28 0,0-27 0,0 27 0,0-28 16,0 29-16,0 27 15,0-28-15,0 0 0,0 1 0,0-29 0,0 84 16,0-84-16,0 57 0,0-1 16,0-28-16,0 28 0,0 0 0,0 28 0,0-27 15,0-1-15,0 28 16,-28-28-16,28 0 0,0 28 0,0-28 0,-27 56 16,27-27-16,0-1 0,0 0 0,0 0 0,-28 0 15,28 0-15,-28 28 16,0-28-16,28 0 0,-28 0 15,28 0-15,0 0 16,-28 1-16,0 27 16,0 0-16,28-28 0,-28 28 15,0-28-15,0 28 0,0 0 0,1-28 16,-1 28-16,-28-28 16,28 0-16,-28 28 0,0 0 0,0-28 15,-55 28-15,55-28 0,-84 0 16,85 28-16,-1 0 0,-112 0 15,85 0-15,-1 0 0,-28 0 0,-55-28 16,83 28-16,-28-28 16,29 28-16,-85 0 0,84 0 15,-27 0-15,27 0 0,-83 0 16,83 0-16,28 0 0,-56 0 0,29 0 16,-1 0-16,0 0 0,-55 0 15,27 0-15,28 0 0,0 0 16,1 0-16,-1 0 0,-28 0 0,29 0 0,27 0 0,-28 0 15,28 0-15,-28 0 16,1 0-16,27 0 0,-84 0 0,29 0 0,-29 0 16,28 0-16,57 0 0,-29 0 15,28 0-15,0 0 0,-27 0 0,27 0 0,-28 0 16,28 0-16,-28 0 0,29 0 16,-57 0-16,28 0 0,28 0 0,-27 0 0,-1 0 15,28 0-15,-28 0 0,28 0 0,-27 0 0,-29 0 16,28 0-16,29 0 15,-29 0-15,0 0 0,0 0 0,-27 0 0,27 0 16,0 0-16,0 0 0,1 0 16,-29 0-16,28 0 0,1 0 0,-85 0 15,57 0-15,83 0 16,-84 0-16,28 0 0,28 0 0,-83 0 16,55 0-16,0 0 0,-27 0 0,83 0 0,-84 0 15,28 0-15,1 0 0,-1 0 16,0 0-16,-27 0 0,27 0 0,-28 0 0,1 0 15,-1 0-15,28 0 16,28 0-16,0 0 0,1 0 0,-1 0 16,0 28-16,-28-28 0,-27 28 15,55-28-15,-28 0 0,28 28 0,-27-28 0,27 28 16,-84 0-16,84-28 16,0 0-16,1 0 0,-1 28 0,0-28 0,0 0 15,0 0-15,1 28 0,-1 0 0,0-28 0,0 0 16,0 28-16,0 0 15,1-28-15,-1 27 0,28-27 0,-28 28 0,0 0 16,28-28-16,0 28 16,-27-28-16,27 28 0,0 0 15,-28-28-15,56 28 0,-28-28 0,0 0 16,-28 56-16,28-56 0,-27 28 16,55 0-16,-84 27 0,56-55 0,0 28 0,0-28 15,-28 28 1,0 0-16,28 0 0,1 0 0,-1 0 0,0-28 0,-28 56 15,28-56-15,0 28 16,0-28-16,-28 27 0,28 1 0,-27 0 0,55 0 16,-56 0-16,28 0 15,0-28-15,-28 28 0,28 0 0,0-28 0,-27 28 16,27 0-16,0-28 16,0 28-16,0-28 0,28 28 0,-28-28 15,28 27-15,0 1 31,28 0 173</inkml:trace>
  <inkml:trace contextRef="#ctx0" brushRef="#br0" timeOffset="57471">4837 1465 0,'55'0'78,"1"0"-78,28 0 16,0 0-16,-28 0 0,27 0 0,1 0 0,28 0 15,-29 0-15,1 0 16,28 0-16,-1 0 0,1 0 0,-28 0 0,28 0 16,-29 0-16,29 0 0,-28 0 0,27 0 0,-27 0 15,0 0-15,-1 0 0,29 0 16,-84 0-16,84 0 0,-56 0 0,27 0 16,1 0-16,-28 0 0,28 0 15,-29 0-15,1 0 0,0 0 0,0 0 0,0 0 16,0 0-16,-1 0 0,1 0 0,0 0 15,-28 0-15,28 0 0,0 0 16,-29 0-16,1 0 0,0 0 16,0 0-16,0 0 0,28 0 0,-28 0 15,0 0-15,0 0 0,0 0 0,-1 0 16,1 0-16,0 0 16,0 0-16,0 0 15,0 0 1,0 0-16,0 0 0,-28-28 0,28 28 15,-28-27 48,0-1-63,28 0 0,-28 0 16,28 0-1,0 0-15,-28 0 16,0 0-16,0 0 0,0 0 15,0 0-15,0 1 16,0-1 0,0 0-1,0 0-15,0 0 0,0 0 0,-28 0 16,0 0 0,28 0-16,-28 0 0,0 0 0,0 28 15,0-28-15,28 1 16,-28 27-16,0-56 0,28 28 15,0 0-15,-28 0 0,0 28 0,0-28 16,1 0-16,-1 0 16,0 0-16,28 0 0,-56 1 0,28-1 15,0 0-15,0 0 16,0 0-16,28 0 0,-28 0 0,-27 0 16,-29 0-1,56 0-15,0 28 0,-28-28 16,28 28-16,-28-27 0,1-1 15,27 28-15,0 0 16,0 0-16,0 0 0,0 0 16,0 0-16,0-28 0,0 28 0,0-28 15,0 28-15,1 0 0,-1-28 16,0 28-16,0 0 16,0 0-16,0 0 0,0 0 0,0 0 15,0 0-15,0 0 16,0 0-16,1 0 0,-29 0 0,28 0 15,0 0-15,-28 0 0,28 0 0,-28 0 16,0 0-16,1 0 0,27 0 16,-28 0-16,0 0 0,0 0 0,28 0 0,-27 0 15,-1 0-15,0 0 16,0 0-16,0 0 0,-27 0 0,55 0 0,-28 0 16,0 0-16,28 0 15,-28 0-15,0 0 0,1 0 0,-1 28 16,0 0-16,0-28 0,0 28 0,28-28 0,0 28 0,-27-28 0,-1 27 15,28-27-15,-28 28 16,0-28-16,0 28 0,29 0 0,-29-28 0,56 28 16,-56-28-16,28 0 0,0 0 15,-28 28-15,28-28 0,0 0 0,0 28 16,-27-28-16,27 0 16,0 28-16,0-28 0,28 28 0,-28 0 15,0-28 1,0 0-16,0 0 0,28 28 15,-28-28 1,28 27-16,-28-27 0,28 28 31,-27-28-15,27 28-16,-28-28 0,28 28 0,-28-28 0,28 28 16,0 0-1,-28-28-15,28 28 16,-28 0-16,0 0 0,28 0 15,0 0-15,0-1 16,0 1 0,0 0-1,0 0 17,0 0-32,0 0 0,0 0 15,0 0 1,0 0-1,0 0-15,0 0 0,0 0 16,0-1-16,28 1 16,-28 0-16,28 0 0,0 0 15,0-28-15,0 28 0,-28 0 16,27-28-16,-27 28 0,28-28 16,0 28-16,0 0 15,0 0-15,0-1 0,0 1 16,0-28-16,0 0 0,0 0 0,0 0 15,-28 28 1,27-28-16,-27 28 0,28-28 16,0 0-16,0 28 0,0-28 0,-28 28 15,28-28-15,0 0 0,0 0 16,0 0 0,0 28-16,0-28 0,0 0 0,-1 0 15,1 0-15,0 0 16,0 0-16,0 0 0,0 0 0,0 0 15,0 0-15,0 0 0,0 0 0,0 0 16,-1 0 0,1 0-16,0 0 15,0 0 1,0 0 78,0 0-94,0 0 0,0 28 15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31T01:42:12.917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723 357 0,'-28'0'0,"0"0"16,1 0-16,-1 0 0,0 0 16,0 0-16,0 0 15,0 0-15,0 0 0,0 0 16,0 0-16,0 0 15,0 0-15,1 28 16,-1-28-16,0 28 0,0 0 0,0 28 16,0-29-16,28 29 0,-56-28 15,56 28-15,-28-56 0,0 28 0,28 0 16,0 28-16,0-28 0,-28 27 16,28-27-16,-28 0 0,28 0 0,0 0 0,0 0 15,0 0-15,0 0 0,0 0 0,0 0 16,0 0-16,0-1 0,0 1 15,0 0-15,0 28 0,0-28 0,0 0 16,0 0-16,0 0 16,0 0-16,0 0 0,0-1 15,0 1-15,0 0 16,0 0-16,0 0 0,0 0 16,28 0-16,-28 0 15,28 0-15,-28 0 0,28-28 0,-28 28 16,28-28-16,0 28 15,-28-1 1,28 1-16,0 0 16,0-28-16,0 28 0,0-28 15,0 0 1,-1 28-16,1 0 0,0 0 16,0-28-16,0 0 0,-28 28 0,56-28 0,-28 0 15,28 0-15,-28 0 0,-1 28 0,1-28 0,-28 28 16,28-28-16,0 0 15,0 0-15,0 0 0,0 0 0,0 0 0,0 0 16,28 28-16,-29-28 0,1 27 16,0-27-16,0 0 0,28 0 0,-28 0 15,0 0-15,0 0 0,0 0 16,0 0-16,0 0 16,-1 0-16,1 0 0,0 0 0,0 0 15,0 0-15,0 0 0,0 0 16,0 0-16,0 0 0,0 0 15,0 0 1,-1 0-16,1-27 0,0-1 0,0 0 16,-28 0-1,28 0-15,-28 0 0,0 0 32,0 0-32,0 0 0,0 0 0,0 0 0,28 28 15,-28-27-15,0-29 0,0 28 16,0-28-16,0 28 0,0-28 0,0 0 15,0 28-15,28 1 0,-28-1 0,28-28 16,-28 0-16,0 0 16,28 0-16,-28 28 0,28-27 0,0 27 15,-28-28-15,0 28 0,27 0 16,-27-28-16,0 28 0,0-27 0,0 27 0,28-28 16,-28 28-16,28 28 0,-28-28 0,0 0 0,0 0 15,0-28-15,0 28 16,0 0-16,0 1 0,0-1 15,0 0-15,0 0 0,0 0 16,0 0-16,0 0 0,0 0 0,0 0 16,0 0-1,0 0-15,0 1 0,0-1 16,0 0-16,0 0 16,0 0-16,0 0 15,-28 28-15,0 0 16,1-28 31,-1 28-16,0 0-15,0 0-16,0 0 0,0 0 0,-28 0 0,28 0 15,0 0-15,0 0 16,1 0-16,-29 0 0,28 0 0,0 0 15,0 0-15,-28 0 16,28 0-16,0 0 0,0 0 0,1 0 16,-1 0-1,0 0-15,0 0 0,0 0 0,0 0 16,0 0-16,0 0 16,0 0-16,0 0 0,0 0 15,0 0-15,1 0 0,-1 0 16,0 0-16,0 0 0,0 0 15,0 0-15,0 28 0,0-28 16,0 0-16,0 0 16,0 28-16,1-28 15,-1 0-15,0 28 16,0-28-16,28 28 0,-28-28 16,0 0 46,28 28-46,-28-28-16,28 28 15,-28-28-15,0 27 0,0 1 16,28 0-16,-28-28 16,1 28-16,27 0 0,0 0 0,-28-28 15,28 28-15,0 0 31,0 0-15,0 0-16,0 0 16,0-1 15,0 1-15,0 0-16,0 0 0,0 0 15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31T01:54:09.199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0,'28'0'94,"0"0"-94,0 0 15,0 0-15,0 0 16,-1 0-16,1 0 0,0 0 15,0 0-15,0 0 16,0 0 15,0 0-31,0 0 16,0 0-16,0 0 16,0 0-1,-1 0-15,1 0 0,0 0 0,0 0 16,0 0-16,0 0 15,0 0-15,28 0 0,-28 0 16,0 0-16,-1 0 16,1 0-1,0 0-15,0 0 0,0 0 32,0 0-32,0 0 31,0 0-31,0 0 0,0 0 0,0 0 15,0 0-15,-1 0 0,-27 27 0,28-27 0,0 0 16,0 0-16,0 0 16,0 0-16,0 0 0,0 0 31,0 0-31,0 0 0,0 0 78,-1 28-15,1-28-63,0 0 0,0 0 15,0 28 1,0-28 31,0 0-32,0 0 1,0 0 0,0 0-1,0 0 1,-1 0-1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31T01:56:42.002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1804 102 0,'-56'0'0,"28"0"15,0 0-15,0 0 0,1 0 16,-1 0-16,0 0 16,0 28-16,0-28 15,0 0 63,28 28-78,-28-28 0,28 28 0,-28-28 16,28 28-16,-28-28 0,0 55 0,-28-27 16,29 0-16,-29 28 15,28-28-15,-28 28 0,0-28 0,28 28 0,-28-1 16,29 1-16,-57 0 0,0 28 0,28-28 16,0-1-16,-27 1 0,27 0 0,-56-28 15,56 28-15,1 28 0,27-84 0,-28 27 0,0 29 16,0-28-16,28 56 15,-28-56-15,29-28 0,-1 28 0,28 0 16,0 0 0,0-1-16,0 1 0,0 0 15,0 0 1,0 0-16,0 0 0,0 0 0,0 0 16,0 0-16,0 0 15,0 28-15,0-29 0,0 1 16,0 0-16,55 0 0,-27-28 0,0 0 0,0 28 15,0-28-15,0 28 16,0 0-16,28 0 0,-28 0 0,27-28 16,1 28-16,0 0 0,0-1 0,0-27 15,0 28-15,-1-28 0,29 0 16,-28 0-16,0 0 0,28 28 0,-29-28 0,29 0 0,28 0 0,-29 0 16,29 0-16,-28 0 15,55 0-15,29 0 0,-56 0 0,55 0 16,-27 0-16,-57 0 0,-27 0 0,0-28 15,0 0-15,0 28 0,27-27 16,29-1-16,-28 28 0,-1-28 0,1 28 16,-28-28-16,56-28 0,-56 28 0,-1 0 0,1 0 15,0 0-15,28 0 0,-56 1 16,27-1-16,1 0 0,-28 28 0,0-28 0,-28 0 16,28 0-16,-28 0 0,0 0 0,0 0 0,28 28 15,-28-28-15,28 28 16,-28-28-16,28 28 0,-28-28 15,28 1-15,-28-1 16,0 0-16,28 28 0,-28-28 16,0 0-16,0 0 15,0 0-15,0 0 0,0 0 0,27 0 0,-27 0 16,0 1-16,0-29 0,0 28 0,0 0 16,0 0-16,0-28 0,0 28 0,0-28 15,28 1-15,-28 27 0,0-28 0,0 28 0,0 0 16,0-28-16,0 28 15,0-28-15,0 29 0,0-29 0,0 28 16,0 0-16,0 0 16,0 0-16,0 0 0,-28 28 0,28-28 15,-27 0-15,-1 28 16,0-28-16,0 1 0,0-1 0,0 28 16,0-28-16,0 28 0,0 0 0,0-28 0,-27 0 15,27 28 1,0 0-16,0-28 0,28 0 15,-28 28-15,0 0 0,0-28 16,0 28-16,0-28 0,0 28 16,0 0-16,1 0 0,-1 0 15,-28 0-15,0 0 0,0 0 16,28 0-16,-28 0 0,1 0 0,-1 0 0,0 0 0,0 0 16,28 0-16,-28 0 15,1 0-15,-1 0 0,28 0 0,0 0 16,0 0-16,0 0 15,0 28-15,0-28 0,-28 28 0,28-28 0,-27 28 0,27 0 16,-28-28-16,56 28 16,-28-28-16,-28 28 0,28 0 0,-28-28 0,29 0 15,-1 0-15,0 28 0,0-28 16,0 27-16,28 1 0,-28-28 0,0 28 0,0-28 16,0 28-16,28 0 15,-28-28 1,0 0-16,1 28 0,27 0 15,-28-28 1,0 0 0,0 0-1,28 28-15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31T00:46:06.280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43 0,'28'0'157,"0"0"-157,-1 0 0,1 0 15,0 0-15,0 0 16,0 0-16,0 0 0,0 0 0,0 0 0,0 0 16,0 0-16,0 0 15,-1 0-15,1 0 0,28 0 0,-28 0 16,0 0-16,0 0 0,0 0 15,0 0-15,0 0 0,0 0 16,0 0-16,-1 0 16,1 0-16,0 0 0,0 0 15,0 0 1,0 0-16,0 0 0,0 0 16,0 0-16,0 0 0,0 0 31,-1 0-31,1 0 0,0 0 15,0 0-15,0 0 16,0 0-16,0 0 16,0 0-16,0 0 0,0 0 0,0 0 15,0 0 1,-1 0-16,1 0 0,0 0 0,0 0 0,0 0 16,0 0-1,0 0 1,0 0-1,0 0-15,0 0 0,0 0 32,-1 0-32,1 0 0,0 0 15,0 0-15,0 0 0,0 0 16,0 0 0,0 0-16,0 0 0,0 0 0,0 0 15,-1 0-15,1 0 16,0 0-16,0 0 0,28 0 15,-28 0 1,0 0-16,0 0 0,0 0 0,0 0 16,0 0-16,-1 0 0,1 0 15,0 0-15,0 0 16,0 0-16,0 0 0,0 0 16,0 0-16,0-28 15,0 28-15,0 0 0,-1 0 0,1 0 31,0 0-31,0 0 0,0 0 16,0 0-16,0 0 0,0 0 16,0 0-16,0 0 15,0 0-15,-1 0 0,1 0 16,0 0-16,0 0 0,0 0 16,0 0-16,0 0 0,0 0 31,0 0-31,0 0 31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31T01:57:06.405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0 133 0,'0'-26'16,"26"26"78,0 0-79,0 0-15,-1 0 0,1 0 16,0 0 0,0 0-16,0 0 0,26 0 0,-26 0 15,0 0-15,0 0 0,0 0 16,0 0-16,0 0 0,-1 0 0,1 0 0,26 0 15,-26 0-15,0 0 16,0 0-16,0 0 0,0 0 0,0 0 0,26 0 16,-27 0-1,1 0-15,0 0 0,0 0 0,0 0 16,0 0-16,26 0 0,-26 0 0,0 0 0,0 0 16,0 0-1,-1 0-15,1 0 0,0 0 0,0 0 16,0 0-1,0 0-15,0 0 0,0 0 16,0 0-16,0 0 16,0 0-16,0 0 15,-1 0-15,1 0 0,0 0 0,0 0 16,0 0 0,0 0-16,0 0 0,0 0 0,0 0 15,0 0-15,0 0 16,0 0-16,0 0 15,-1 0-15,1 0 0,0 0 16,0 0-16,0 0 16,0 0-16,0 0 0,0 0 15,0 0 1,0 0-16,0 0 16,0 0-1,-1 0-15,1 0 0,0 0 31,0 0-31,0 0 0,0 0 16,0 0-16,0 0 16,0 0-16,0 0 15,0 0-15,0 0 16,-1 0 0,1 0-16,0 0 0,0 0 15,0 0 1,0 0-16,0 0 0,0 0 15,0 0 1,0 0-16,0 0 0,0 0 16,-1 0-16,1 0 15,0 0 1,0 0-16,0 0 16,0 0-1,0 0-15,0 0 0,0 0 16,0 0-1,0 0-15,0 0 0,0 0 0,-1 0 32,1 0-32,0 0 0,0 0 15,0 0-15,0 0 0,0 0 16,0 0-16,0 0 16,0 0-16,0 0 0,0 0 0,-1 0 31,1 0-31,0 0 0,0 0 15,0 0-15,0 0 16,0 0-16,0 0 16,0 0-16,0 0 0,0 0 0,0 0 15,25 0 1,-25 0-16,0 0 0,0 0 0,0 0 16,0 0-16,26 0 15,-26 0-15,0 0 0,0 0 0,-1 0 0,1 0 16,26 0-16,-26 0 15,0 0-15,0 0 0,0 0 0,0 0 16,26 0-16,-26 0 16,0 0-16,-1 0 0,1 0 0,0 0 15,0 0-15,0 0 0,0 0 16,0 0-16,0 0 16,0 0-16,0 0 15,0 0-15,0 0 16,-1 0-16,1 0 0,0 0 15,0 0 1,0 0-16,0 0 0,0 0 0,0 0 16,0 0-16,0 0 0,0 0 15,0 0-15,-1 0 0,1 0 16,0 0-16,0 0 0,0 0 0,0 0 16,0 0-16,0 0 15,0 0-15,0 0 0,0 0 0,0 0 16,-1 0-16,27 0 15,-26 0-15,0 0 0,0 0 16,0 0-16,0 0 16,0 0-16,0 0 0,0 0 15,0 0-15,25 0 0,1 0 16,-26 0 0,26 0-16,-26 0 0,0 0 15,0 0 1,0 0-16,0 0 0,0 0 0,-1 0 0,1 0 15,0 0-15,0 0 16,0 0-16,0 0 0,0 0 0,0 0 16,0 0-16,0 0 0,0 0 0,0 0 15,-1 0-15,1 0 16,0 0-16,0 0 0,26 0 0,-26 0 16,0 0-16,0 0 15,0 0-15,0 0 0,0 0 0,-1 0 0,1 0 16,0 0-1,0 0-15,0 0 0,0 0 0,0 0 0,0 0 16,0 0 0,0 0-16,0 0 0,0 0 0,0 0 0,-1 0 15,1 0-15,0 0 0,0 0 16,0 0-16,0-25 16,0 25-16,0 0 0,0 0 0,0 0 15,0 0-15,0 0 0,-1 0 16,1 0-16,0 0 0,0 0 0,0 0 0,0 0 15,0 0-15,0-26 16,0 26-16,0-26 0,26 26 0,-27 0 0,1 0 16,0 0-16,0 0 0,0 0 0,0 0 15,0 0-15,26 0 0,0 0 16,-1 0-16,-25 0 0,0 0 0,0 0 16,0 0-16,0 0 15,0 0-15,0 0 0,0 0 0,0 0 0,0 0 16,0-26-16,0 26 15,-1 0 17,1 0-17,0 0-15,0 0 47,0 0 250,0 0-281,0 0-16,0 0 0,0 0 0,0 0 0,0 0 15,0 0 1,-1 0-16,1 0 16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31T01:57:08.644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25 0,'52'0'109,"-26"0"-109,0 0 16,78 0-16,-52 0 0,-27 0 0,79 0 0,-26 0 16,0 0-16,-1 0 0,27 0 15,-26 0-15,0 0 0,-1 0 0,1 0 0,26 0 16,-26 0-16,-1 0 15,-25 0-15,26 0 0,0 0 0,-1 0 0,27 0 16,-52 0-16,0 0 0,26 0 0,-27 0 0,27 0 16,-26 0-16,-26 0 0,0 0 15,26 0-15,-1 0 0,1 0 0,-26 0 0,26 0 16,0 0-16,0 0 16,-26 0-16,0 0 0,25 0 0,-25 0 0,0 0 15,26 0-15,-26 0 0,0 0 16,26 0-16,-26 0 0,25 0 0,-25 0 0,26 0 15,0 0-15,0 0 16,-26 0-16,26 0 0,0 0 0,-27 0 16,27 0-16,-26 0 0,0 0 0,26 0 0,-26 0 15,26 0-15,-26 0 0,0 0 16,25 0-16,-25 0 0,26 0 0,0 0 0,0 0 16,-26 0-16,26 0 15,-1 0-15,-25 0 0,26 0 0,0 0 16,0 0-16,0 0 0,-26 0 15,-1 0-15,27 0 0,-26 0 0,26 0 0,-26 0 16,0 0-16,0 0 0,0 0 0,26 0 0,-26 0 16,25 0-16,-25 0 15,0 0-15,0 0 0,26 0 0,-26 0 0,26 0 16,-26 0-16,0 0 0,-1 0 16,1 0-16,26 0 0,-26 0 0,26 0 0,0 0 15,0 0 1,-26 0-16,25 0 0,-25 0 0,26 0 0,-26 0 15,26 0-15,-26 0 0,0 0 0,26 0 16,-1 0-16,-25 0 16,26 0-16,-26 0 0,0 0 0,0 0 0,0 0 15,0 0-15,0 0 16,0 0-16,0 0 0,-1 0 0,1 0 0,0 0 16,0 0-16,0 0 0,0 0 15,0 0-15,0 0 0,0 0 0,0 0 16,0 0-16,0 0 15,25 0-15,-25 0 0,0 0 0,0 0 0,26 0 16,-26 0-16,0 0 0,0 0 0,0 0 16,0 0-16,-1 0 0,1 0 15,0 0-15,0 0 0,0 0 0,0 0 16,0 0 0,0 0-16,0 0 0,0 0 0,0 0 15,0 0 1,-1 0-16,1 0 0,0 0 15,0-25 173,0 25-172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31T01:58:01.912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78 0,'25'0'78,"1"0"-78,0 0 16,0 0-16,0 0 0,26 0 0,0 0 0,0 0 16,-26 0-16,25 0 0,-25 0 15,0 0-15,26 0 0,-26 0 0,26 0 0,-26 0 16,26 0-1,-26 0-15,25 0 0,1 0 0,-26 0 0,26 0 16,0 0-16,0 0 16,-1 0-16,1 0 0,0 0 0,0 0 0,0 0 15,-26 0-15,0 0 0,25 0 0,-25 0 0,26 0 16,-26 0-16,0 0 16,0 0-16,0 0 0,0 0 15,0 0-15,0 0 0,0 0 16,0 0-16,-1 0 0,1 0 0,0 0 15,0 0-15,0 0 16,0 0-16,0 0 0,0 0 0,0 0 16,0 0-16,0 0 0,0 0 15,-1 0-15,1 0 16,0 0-16,0 0 0,0 0 0,0 0 16,0 0-16,0 0 15,0 0-15,0 0 0,0 0 0,0 0 0,-1 0 16,1 0-16,0 0 15,26 0-15,-26 0 0,0 0 0,0 0 16,0 0-16,0 0 16,26 0-16,-27 0 0,1 0 15,0 0-15,26-26 0,-26 26 0,0 0 0,0 0 16,0 0-16,0 0 0,26 0 16,-26 0-16,-1 0 0,1 0 0,26 0 15,-26 0-15,26 0 16,-26 0-16,26 0 0,-26 0 15,0 0-15,-1 0 0,27 0 0,-26 0 16,0 0-16,0 0 0,0 0 0,0 0 0,0 0 16,26 0-16,-26 0 15,-1 0-15,1 0 0,0 0 0,0 0 16,0 0-16,0 0 0,0 0 16,0 0-16,0 0 0,0 0 15,0 0-15,0 0 0,-1 0 0,1 0 16,0 0-1,0 0-15,0 0 0,0 0 0,0 0 16,0 0-16,0 0 16,0 0-16,26 0 0,-26 0 15,-1 0-15,1 0 0,0 0 0,0 0 16,0 0 0,0 0-16,0 0 0,0 0 0,0 0 0,0 0 15,0 0 1,0 0-16,-1 0 0,1 0 15,0 0 1,0 0-16,0 0 31,0 0-31,0 0 16,0 0-16,0 0 0,0 0 16,0 0-1,0 0 1,-1 0-16,1-26 15,26 26-15,-52-26 0,26 26 0,0 0 63,0 0-47,0 0-16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31T01:59:27.610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0 182 0,'0'-26'78,"26"26"-78,0 0 16,0 0 0,0 0-16,0 0 0,0 0 0,26 0 15,-27 0-15,1 0 0,26 0 0,0 0 0,-26 0 16,26 0-16,0 0 0,25 0 16,-25 0-16,0 0 0,0 0 0,-26 0 15,77 0 1,-51 0-16,0 0 0,0 0 0,52 0 15,-52 0 1,-1 0-16,-25 0 0,26 0 0,0 0 0,-26 0 16,0 0-16,26 0 0,25 0 0,-51 0 15,0 0-15,26 0 0,-26 0 16,0 0-16,0 0 0,26-26 0,51 0 16,-77 26-1,0 0-15,0-26 0,78 26 0,-78 0 16,0 0-16,-1 0 15,27 0-15,-26 0 0,0 0 0,0 0 0,0 0 16,26 0-16,26 0 16,-52-26-16,-1 26 0,27 0 15,-26 0-15,0 0 0,0 0 0,0 0 16,26 0 0,-26 0-16,51 0 0,-51 0 15,0 0-15,26 0 16,-26 0-16,26 0 0,-26 0 0,0 0 15,0 0-15,0 0 16,25 0-16,-25 0 0,26 0 16,-26 0-16,26 0 0,0 0 15,-26 0 1,0 0-16,25 0 0,-25 0 0,0 0 0,0 0 16,0 0-16,0 0 15,26 0-15,-26 0 0,0 0 16,0 0-16,0 0 0,-1 0 0,1 0 0,0 0 15,0 0-15,-26-26 157,0 0-126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31T01:59:32.300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1037 98 0,'-26'0'125,"0"0"-110,0 0-15,0 0 16,-26 0-16,27 0 0,-27 0 0,26 0 15,0 0-15,-26 0 0,0 0 16,26 0-16,0 0 0,0 0 16,1 26-16,-1 0 0,0-26 0,-26 0 15,26 0 1,0 0-16,26 26 0,-26-26 16,0 0-1,0 0 48,0 26-63,0-26 0,0 0 140,1 0-140,-1 0 16,0 0-16,0 0 0,0 0 16,0 0-1,0 0-15,26 26 0,0 0 16,-26-1 15,26 1-31,-26-26 0,26 26 16,0 0-16,0 0 15,0 0-15,0 0 0,26-26 16,-26 26-16,0 0 16,26-26-16,-26 26 0,26 0 0,0 0 15,0-1-15,0 27 16,0-26-16,0-26 0,-1 26 15,1 0 1,0 0-16,0 0 0,-26 0 0,26 0 0,-26 0 16,26 0-16,0-26 0,0 25 15,0-25 1,0 26-16,0-26 0,-26 26 0,26-26 0,0 26 16,25-26-16,-25 0 15,0 0-15,0 26 0,0-26 0,0 0 16,0 26-16,0-26 0,0 0 15,0 0-15,25 0 0,-25 0 0,0 26 16,0-26 0,0 0-16,0 26 0,0-26 0,0 0 0,0 0 15,0 0-15,0 0 0,0 0 0,25 0 0,1 0 16,-26 0-16,26 0 16,-26 0-16,0 0 0,0 0 0,0 0 0,0 0 15,25 0-15,-25 0 16,0 0-16,26 0 0,-26 0 0,0 0 15,0-26-15,0 26 0,-26-26 16,26 0-16,0 0 0,0 26 0,-1-26 16,1 26-16,0 0 0,0-26 15,0 0 1,0 1-16,0 25 0,-26-26 0,26 26 16,0-26-1,0 0-15,-26 0 16,26 0-16,0 26 15,-26-26-15,0 0 16,25 26-16,1-26 0,0 0 16,-26 0-16,26 0 0,0 1 15,0 25-15,-26-26 0,0 0 0,0 0 16,26 0-16,0 0 16,0 0-16,-26 0 15,0 0 1,0 0-16,0 0 0,0 0 31,0 1-15,0-1 15,0 0-31,0 0 16,-26 0-1,0 26-15,0 0 0,0-26 16,0 0-16,0 26 15,0 0-15,0 0 16,-25 0-16,25 0 16,0 0-16,0 0 0,0 0 15,0-26-15,0 26 0,26-26 0,-26 26 16,0-26-16,0 26 0,0 0 16,1 0-16,-1 0 0,-26 0 15,26 0-15,-26 0 16,26 0-16,0 0 0,0 0 15,0 0 1,0 0-16,0 0 0,1 0 16,-1 0-16,0 0 0,0 0 15,0 0-15,0 0 0,0 0 16,0 0-16,0 0 78,0 0-62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31T02:06:46.288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0 307 0,'26'0'156,"0"0"-156,0 0 16,0-26-16,0 26 0,-26-25 0,26 25 0,0 0 15,0 0-15,0 0 16,0 0-16,-1 0 0,1-26 0,0 26 0,0 0 15,26 0-15,-26 0 0,0 0 0,0 0 0,0-26 16,0 26-16,0 0 0,25 0 16,-25 0-16,0 0 0,52-26 0,-52 26 0,0 0 15,26 0-15,-1-26 16,1 26-16,0-26 0,-26 26 0,26 0 16,0 0-16,-26 0 0,0 0 0,-1 0 15,1-26-15,0 26 0,26 0 0,-26 0 0,0 0 16,0 0-16,26 0 0,-26 0 15,0 0-15,0 0 0,-26-26 16,25 26-16,1-26 0,0 26 0,0 0 0,0 0 16,0 0-1,0-26-15,0 26 0,0 0 0,0 0 16,0 0 0,0 0-1,-1 0-15,1 0 0,0 0 16,0 0-16,0 0 0,0 0 15,0 0-15,0 0 16,0 0 0,0 0-16,0 0 0,0 0 15,-1 0-15,1 0 0,0 0 16,0 0-16,0 0 0,0 0 16,0 0-16,0 0 15,0 0-15,0 0 16,0 0-16,0 0 62,-1 0-62,1 0 47,0 0-47,0 0 16,0 0-1,0 0-15,0 0 32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31T02:13:56.451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0 103 0,'26'0'125,"0"0"-125,0 0 15,0 0-15,0 0 0,26 0 16,-26 0-16,0 0 0,0 0 15,-1 0-15,1 0 16,0 0-16,0 0 0,0 0 0,26 0 16,-26 0-16,0 0 0,0 0 15,0 0-15,0 0 16,0 0-16,-1 0 0,1 0 16,0 0-16,0 0 15,0 0 1,0 0-16,0 0 0,0 0 15,0 0-15,0 0 0,0 0 16,25 0-16,-25 0 0,0 0 31,0 0-31,0 0 16,0 0 0,0 0-16,0 0 0,0 0 15,0 0 1,0 0-16,0 0 0,-1 0 31,1 0-31,0 0 16,0 0-1,0 0 1,0 0 0,0 0-1,0 0-15,0 0 16,0 0-1,0 0 1,0 0 218,-1 0-234,1 0 0,0 0 16,26 0 0,-26 0-16,0 0 0,0 0 0,0 0 15,0 0-15,0-26 0,26 26 0,-27-26 16,1 26 0,0 0-1,0-26 1,0 26-16,-26-25 15,26 25-15,0 0 16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31T02:13:58.010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0,'26'0'94,"0"0"-94,26 0 16,-26 0-16,26 0 0,-26 0 0,26 0 15,-27 0-15,27 0 16,-26 0-16,0 0 0,26 0 0,-26 0 0,0 0 16,26 0-16,-26 0 0,-1 0 0,1 0 15,0 0 1,0 0-16,0 0 0,0 0 16,26 0-16,-26 0 0,0 0 15,0 0-15,0 0 0,-1 0 16,1 0-1,0 0-15,0 0 16,0 0 0,0 0-16,0 0 15,0 0 1,0 0 0,0 0-1,0 0 1,0 0-16,-1 0 0,1 0 15,0 0 17,0 0-17,0 0-15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31T02:15:31.257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0 130 0,'26'0'62,"0"0"-46,-1 0-16,1 0 0,26 0 16,0 0-16,-26 0 0,26 0 0,-26 0 15,26 0-15,-1 0 0,1 0 16,0 0-16,0 0 0,0 0 0,25 0 15,-25 0-15,0 0 0,-26 0 0,26 0 16,-26 0-16,26 0 0,0 0 16,-1 0-16,1 0 0,0 0 0,0 0 0,0 0 15,-26 0-15,25 0 16,-25 0-16,26 0 0,-26 0 0,0 0 0,0 0 16,0 0-16,0 0 0,0 0 0,0 0 15,0 0 1,-1 0 15,1 0-31,0 0 16,0 0-16,0 0 15,0 0-15,0 0 16,0 0-16,0 0 16,0 0-16,0 0 0,0 0 0,-1 0 15,1 0 1,0 0-16,0 0 0,0 0 15,0 0-15,0 0 0,0 0 0,0 0 0,0 0 16,0 0-16,0 0 0,0 0 16,-1 0-16,1 0 0,0 0 0,0 0 0,0 0 15,26 0-15,-26 0 16,0 0-16,0 0 0,0 0 0,0 0 0,-1 0 16,27 0-16,0 0 0,-26 0 0,0 0 15,26 0-15,-26 0 0,0 0 16,0 0-16,25 0 0,1 0 0,-26 0 0,26 0 15,0 0-15,0 0 16,-26 0-16,25 0 0,1 0 0,0 0 0,26 0 16,-26 0-16,0 0 15,-1 0-15,1 0 0,26 0 0,-26 0 0,0 0 16,-1 0-16,1 0 0,0 0 16,0 0-16,26 0 0,-26 0 0,25 0 0,-25 0 15,0 0-15,0 0 0,-26 0 0,26 0 16,-27 0-16,27 0 0,-26 0 0,26 0 15,0 0-15,-26 0 0,26 0 0,0 0 16,-1 0-16,1 0 16,0 0-16,0 0 0,-26 0 0,0 0 0,0 0 15,25 0-15,-25 0 16,26 0-16,-26 0 0,26 0 0,-26 0 0,0 0 16,26 0-16,-1 0 0,-25 0 0,26 0 0,0 0 15,-26 0-15,0 0 16,26 0-16,0 0 0,-1 0 0,1 0 0,0 0 15,0 0-15,26 0 16,-26 0-16,-1 0 0,1 0 0,-26 0 16,0 0-16,26 0 0,0 0 0,0 0 15,-27 0-15,27 0 0,-26 0 0,26 0 16,0 0-16,-26 0 16,0 0-16,0 0 0,0 0 0,25-26 15,-25 26-15,0 0 0,26 0 0,-26 0 0,0 0 16,0-26-16,0 0 15,0 26-15,25 0 0,-25 0 0,0 0 16,0-26-16,0 26 16,0 0-16,0 0 0,0 0 0,0 0 0,0 0 15,0 0-15,0 0 16,0 0-16,25 0 0,-25 0 0,26 0 16,-26 0-16,26 0 0,-26 0 0,26 0 0,-26 0 15,-1 0 1,1 0-16,0 0 0,0 0 0,0 0 15,-26-26 64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31T02:23:25.246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67 0,'0'-26'109,"26"26"-93,26 0-1,51 0-15,-77 0 0,78 0 0,-26 0 0,-26 0 16,25 0-16,-25 0 0,26 0 0,-26 0 0,25 0 16,-25 0-16,0 0 0,26 0 15,-26 0-15,25 0 0,-25 0 0,-26 0 0,26 0 16,-26 0-16,26 0 15,-26 0-15,0 0 0,25 0 0,-25 0 0,26 0 16,-26 0-16,26 0 0,0 0 16,-26 0-16,26 0 15,-26 0-15,25 0 0,1 0 16,-26 0-16,26 0 0,-26 0 0,26 0 0,0 0 16,-27 0-16,27 0 0,-26 0 0,26 0 0,-26 0 15,26 0-15,0 0 16,-1 0-16,-25 0 0,0 0 0,26 0 0,0 0 0,26 0 15,-26 0-15,-1 0 16,1 0-16,0 0 0,0 0 0,0 0 0,0 0 16,-1 0-16,1 0 15,-26 0-15,26 0 0,0 0 0,-26 0 0,26 0 16,-1 0-16,-25 0 0,26 0 0,-26 0 0,0 0 16,26 0-16,-26 0 0,26 0 15,-26 0-15,-1 0 0,1 0 0,0 0 16,26 0-16,0 0 15,-26 0-15,0 0 0,0 0 0,26 0 0,25 0 16,-25 0-16,0 0 16,0 0-16,0 0 0,0 0 0,-1 0 15,1 0-15,0 0 0,0 0 16,0 0-16,0 0 0,25 0 0,-25 0 0,0 0 16,0 0-16,-26 0 0,26 0 0,-1 0 0,1 0 15,0 0-15,26 0 16,-26 0-16,-1 0 0,1 0 0,0 0 0,0 0 15,0 0-15,0 0 0,25 0 16,-25 0-16,0 0 0,0 0 16,0 0-16,0 0 0,-26 0 0,77 0 15,-51 0-15,0 0 0,-26 0 0,26 0 0,51 0 16,-77 0-16,26 0 0,0 0 0,0 0 0,0 0 16,-1 0-16,1 0 15,0 0-15,0 0 0,0 0 0,0 0 0,-1 0 0,1 0 16,-26 0-16,26 0 15,0 0-15,0 0 0,0 0 0,-27 0 0,27 0 16,0 0-16,0 0 0,0 0 16,0 0-16,-26 0 0,25 0 15,1 0-15,0 0 0,0 0 16,0 0-16,0 0 0,-1 0 0,1 0 16,0 0-16,26 0 0,-26 0 0,0 0 0,-1 0 15,1 0-15,78 0 16,-78 0-16,25 0 0,1 0 0,52 0 15,-78 0 1,77 0-16,-25 0 0,-52 0 0,-1 0 0,-25 0 16,78 0-16,-52 0 0,-26 0 15,78 0-15,-53 0 0,27 0 0,-26 0 16,0 0-16,0 0 0,-26 0 0,25 0 0,1 0 0,0 0 16,26 0-16,-26 0 15,-26 0-15,25 0 0,27 0 0,-26 0 0,0 0 16,26 0-16,-27 0 0,1 0 15,0 0-15,26 0 0,-26 0 0,0 0 0,25 0 16,-25 0-16,0 0 16,26 0-16,-26 0 0,25 0 0,-25 0 0,52 0 15,-78 0-15,26 0 16,51 0-16,-25 0 0,0 0 0,-1 0 0,-25 0 0,26 0 16,26 0-16,-78 0 0,77 0 0,-25 0 15,0 0-15,0 0 0,-1 0 16,27 0-16,-52 0 0,26 0 0,-27 0 0,27 0 15,0 0-15,-26 0 16,26 0-16,-27 0 0,1 0 0,0 0 0,0 0 0,0 0 16,0 0-16,-26 0 15,-1 0-15,1 0 0,26 0 0,0 0 0,-26 0 16,0 0-16,0 0 0,0 0 0,0 0 0,25 0 16,1 0-16,-26 0 15,26 0-15,-26 0 0,0 0 0,26 0 0,-26 0 16,0 0-16,-1 0 15,27 0-15,-26 0 0,0 0 0,0 0 16,0 0 0,0 0-16,0 0 0,0 0 15,0 0 1,0 0-16,-26-26 109,25 26-93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31T00:46:07.580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0,'0'28'0,"28"-28"32,27 0-17,1 0-15,-28 0 16,28 0-16,0 0 0,0 0 0,-28 0 16,55 0-16,-55 0 0,0 0 0,28 0 15,-28 0-15,28 0 0,-28 0 16,0 0-16,-1 0 0,1 0 0,0 0 15,28 0-15,-28 0 0,0 0 0,0 0 16,0 0-16,0 0 0,0 0 0,-1 0 16,1 0-16,0 0 0,0 0 0,0 0 15,0 0-15,0 0 0,0 0 16,0 0-16,0 0 0,0 0 0,-1 0 16,29 0-16,-28 0 15,0 0-15,0 0 0,0 0 16,0 0-1,0 0-15,0 0 0,0 0 16,0 0-16,-1 0 31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31T02:55:00.679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77 0,'26'0'109,"0"0"-109,0 0 0,0 0 16,26 0-16,0 0 0,-1 0 16,-25 0-16,26 0 0,-26 0 0,26 0 0,0 0 15,0 0-15,-1 0 16,1 0-16,0 0 0,0 0 0,-26 0 0,26 0 15,-26 0-15,0 0 0,25 0 16,1 0-16,0 0 0,0 0 0,0 0 0,-26 0 16,0 0-16,25 0 0,-25 0 0,26 0 0,0 0 15,0 0-15,0 0 16,-1 0-16,1 0 0,0 0 0,0 0 16,-26 0-16,26 0 0,0 0 15,-27 0-15,27-25 0,-26 25 0,26 0 0,-26 0 16,0 0-16,26 0 15,-26 0-15,0 0 0,25 0 0,-25 0 16,26 0-16,-26 0 0,0 0 0,0 0 0,0 0 16,0 0-16,0 0 15,0 0-15,0 0 0,-1 0 0,1 0 16,0 0 0,0 0-16,0 0 0,0 0 15,-26-26 126,0 0-126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31T02:56:43.459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0,'26'0'297,"0"0"-297,26 0 0,0 0 15,0 0-15,-27 0 16,1 0-16,26 0 0,0 0 0,0 0 0,-26 0 16,26 0-16,-26 0 0,25 0 15,-25 0-15,0 0 0,26 0 16,-26 0-16,0 0 15,0 0-15,0 0 0,0 0 16,0 0-16,-1 0 0,1 0 0,0 0 16,0 0-16,0 0 0,0 0 15,26 0-15,-26 0 0,0 0 16,26 0-16,-26 0 0,-1 0 16,27 0-16,0 0 0,-26 0 0,0 0 15,0 0-15,0 0 0,0 0 16,0 0-16,0 0 0,-1 0 0,1 0 15,0 0-15,0 0 0,0 0 16,0 0-16,0 0 16,0 0-16,0 0 0,0 0 15,0 0-15,0 0 16,-1 0-16,1 0 0,0 0 16,0 0-16,0 0 15,0 0-15,0 0 0,0 0 0,0 0 0,0 0 16,0 0-1,0 0-15,-1 0 0,1 0 0,0 0 16,0 0-16,0 0 16,0 0-1,0 0-15,0 0 0,0 0 16,0 0 0,0 0-16,0 0 0,0 0 15,-1 0-15,1 0 16,0 0-1,0 0-15,0 0 16,0 0 0,0 0 15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31T02:59:37.308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0,'0'26'16,"26"-26"93,0 0-109,26 26 0,0-26 0,-1 0 16,1 0-16,0 0 0,-26 0 16,26 0-16,0 0 0,-1 0 0,1 0 0,-26 0 15,26 0-15,0 0 16,-26 0-16,26 0 0,-26 0 0,25 0 16,1 0-16,0 0 0,0 0 15,0 0-15,0 0 0,-1 0 0,1 0 16,-26 0-16,26 0 0,0 0 0,-26 0 0,0 0 15,0 0-15,25 0 16,1 0-16,0 0 0,-26 0 0,26 0 0,-26 0 16,0 0-16,26 0 0,-27 0 15,27 0-15,0 0 0,0 0 16,-26 0-16,26 0 0,0 0 16,-27 0-16,1 0 0,0 0 15,0 0-15,0 0 0,0 0 0,0 0 0,26 0 16,-26 0-16,0 0 0,0 0 0,-1 0 15,27 0-15,-26 0 0,26 0 0,-26 0 0,0 0 16,26 0 0,-26 0-16,26 0 0,-1 0 0,-25 0 15,0 0-15,26 0 0,-26 0 16,0 0-16,26 0 0,-26 0 0,0 0 16,25 0-16,-25 0 15,0 0-15,0 0 0,0 0 0,26 0 0,-26 0 16,0 0-16,26 0 0,-1 0 0,-25 0 15,26 0-15,0 0 0,-26 0 16,26 0-16,0 0 16,-1 0-16,-25 0 0,26 0 0,0 0 15,0 0-15,0 0 0,0 0 0,-27 0 16,27 0-16,-26 0 0,26 0 16,-26 0-16,26 0 0,0 0 0,-26 0 0,25 0 15,-25 0-15,26 0 0,-26 0 16,0 0-16,0 0 0,26 0 0,-26 0 15,25 0-15,1 0 0,-26 0 0,0 0 0,0 0 16,26 0-16,-26 0 0,26 0 16,-26 0-16,25 0 0,-25 0 0,26 0 15,0 0-15,-26 0 16,0 0-16,26 0 0,-26 0 0,0 0 16,25 0-16,-25 0 0,0 0 0,0 0 15,0 0-15,26 0 0,-26 0 0,26 0 0,-26 0 16,-1 0-16,27 0 0,-26 0 0,26 0 15,-26 0-15,0 0 16,0 0-16,0 0 0,0 0 0,0 0 16,25 0-16,-25 0 0,26 0 15,-26 0-15,26 0 0,-26 0 0,26 0 0,-1 0 16,-25 0 0,26 0-16,0 0 0,0 0 0,-26 0 0,0 0 15,26 0-15,-26 0 0,25 0 0,1 0 0,0 0 16,-26 0-16,0 0 0,26 0 15,-26 0-15,25 0 0,1 0 0,-26 0 0,26 0 16,0 0-16,-26 0 16,26 0-16,-1 0 0,-25 0 0,26 0 0,0 0 15,0 0-15,0 0 0,-26 0 16,0 0-16,25 0 0,-25 0 0,26 0 0,0 0 16,0 0-16,-26 0 15,0 0-15,0 0 0,0 0 0,-1 0 0,27 0 16,-26 0-16,26 0 0,-26 0 0,0 0 15,0 0-15,26 0 0,-26 0 16,-1 0-16,1 0 0,0 0 16,0 0-16,26 0 0,-26 0 0,0 0 15,0 0-15,0 0 0,26 0 0,-27 0 0,27 0 16,-26 0-16,26 0 0,0 0 16,0 0-16,0 0 0,25 0 0,-25 0 0,0 0 15,0 0-15,0 0 0,0 0 0,-1 0 0,1 0 16,0 0-16,0 0 15,0 0-15,0 0 0,-27 0 0,1 0 16,0 0-16,26 0 0,-26 0 16,0 0-16,0 0 0,26 0 0,-26 0 15,0 0-15,-1 0 16,27 0-16,-26 0 0,0 0 0,26 0 16,-26 0-16,0 0 15,0 0-15,0 0 0,0 0 0,-1 0 16,1 0-1,0 0 1,0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31T03:00:19.360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0,'26'0'0,"0"0"0,0 0 16,0 0 0,0 0-16,0 0 0,-1 0 0,27 0 0,0 0 15,0 0-15,0 0 0,0 0 0,-1 0 16,1 0-16,0 0 15,0 0-15,26 0 0,51 0 16,-77 0-16,26 0 0,0 0 0,25 0 16,-25 0-16,0 0 0,-26 0 0,25 0 0,1 0 15,26 0-15,0 0 16,25 0-16,-51 0 0,26 0 0,-27 0 16,157 0-16,-79 0 0,-25 0 15,25 0-15,-51 0 0,25 0 0,-25 0 0,26 0 16,-52 0-16,25 0 0,27 0 0,-27 0 0,1 0 15,-26 0-15,0 0 0,-1 0 16,1 0-16,-26 0 0,0 0 0,0 0 0,-1 0 16,-25 0-1,0 0-15,0 0 0,0 0 110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31T03:03:40.818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59 0,'0'-25'16,"26"25"78,26 0-94,-26 0 0,0 0 0,-1 0 0,27 0 15,0 0-15,0 0 0,0 0 16,0 0-16,-26 0 0,25 0 0,1 0 0,0 0 15,0 0-15,26 0 16,-26 0-16,-27 0 0,1 0 0,78 0 0,-52 0 16,26 0-16,-27 0 0,1 0 15,26 0-15,-26 0 0,0 0 0,0 0 0,-27 0 16,27 0-16,0 0 16,-26 0-16,26 0 0,0 25 0,0 1 0,-1-26 15,1 26-15,-26-26 0,52 0 0,-52 0 0,0 0 16,26 0-16,-26 0 0,25 0 15,1 0-15,0 26 0,-26-26 0,26 0 0,-26 0 16,0 0 0,25 0-16,-25 0 0,26 0 0,-26 0 0,0 0 31,0 0-31,0 0 0,0 0 0,26 0 16,-26 0-1,-1 0-15,1 0 0,0 0 0,0 0 0,0 0 16,0 0-16,0 0 0,0 0 0,0 0 15,0 0-15,0 0 0,0 0 16,0 0-16,-1 0 0,1 0 16,26 0-16,-26 0 15,0 0-15,0 0 0,26 0 0,-26 26 16,0-26-16,0 0 16,-1 0-16,27 0 0,-26 0 0,26 0 0,-26 0 15,0 0-15,0 0 0,0 0 16,0 0-16,0 0 15,-1 0-15,1 0 16,0 0-16,0 0 16,0 0-16,0 0 15,0 0 1,0 0-16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31T03:03:43.228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0 103 0,'0'-26'78,"78"26"-63,25 0-15,-25 0 16,26 0-16,25 0 0,27 0 0,-1 0 0,1 0 16,-1 0-16,1 0 0,77 0 15,-77 0-15,51 0 0,-51 0 0,-1 0 0,1 0 16,25 0-16,-77 0 16,51 0-16,-77 0 0,52 0 0,-27 0 0,-25 0 0,26 0 15,-27 0-15,1 0 0,0 0 0,0 0 0,25 0 16,-51 0-16,26 0 15,-26 0-15,0 0 0,-1 0 0,27 0 0,26 0 16,-52 0-16,-26 0 16,25 0-16,53 0 0,-26 0 0,0 0 15,-27 0-15,27 0 0,-26 0 16,26 0-16,-26 0 0,25 0 0,27 0 0,26 0 16,-53 0-1,79 0-15,-104 0 0,0 0 0,-1 0 16,27 0-16,26 0 0,-52 0 0,0 0 0,-27 0 15,27 0-15,0 0 16,0 0-16,52 0 0,-78 0 16,25 0-16,1 0 15,52 0-15,-52 0 0,26 0 0,-27 26 16,1-26-16,0 26 0,0-26 16,0 0-16,-26 0 0,25 0 0,1 0 0,52 0 15,-78 0-15,26 0 16,0 0-16,-1 0 0,1 0 0,0 0 15,-26 0-15,52 0 0,-26 0 16,-1 0-16,-25 0 0,26 0 16,52 0-16,-78 0 0,26 0 0,51 0 15,-25 0-15,0 0 0,0 0 0,51 0 16,-77 0-16,129 0 0,-129 0 16,26 0-16,0 0 0,-1 0 0,-25 0 15,0 0-15,26 0 0,-52 0 0,26 0 16,0 0-16,-1 0 0,1 0 0,0 0 0,0 0 15,-26 0-15,26 0 16,-1 0-16,1 0 0,0 0 0,0 0 0,0 0 16,0 0-16,-1 0 15,1 0-15,78 0 0,-78 0 0,77 0 16,-77 0-16,0 0 16,26 0-16,-26 0 0,-1 0 0,79 0 15,-78 0-15,0 0 0,0 0 0,-1 0 16,-25 0-16,26 0 0,0 0 15,0 0-15,0 0 0,25 0 0,-25 0 0,0 0 16,0 0-16,52 0 16,-53 0-16,53 0 0,-52 0 15,0 0-15,0 0 16,-26 0-16,25 0 0,-25 0 0,0 0 0,0 0 16,0 0-16,0 0 0,0 0 0,0 0 0,0 0 15,0 0-15,0 0 0,-1 0 16,1 0-16,0 0 0,0 0 0,0 0 0,0 0 15,0 0-15,26 0 16,-26 0-16,26 0 0,-27 0 0,1 0 16,26 0-16,-26 0 0,26 0 15,-26 0-15,0 0 0,26 0 0,-1 0 16,1 0-16,-26 0 0,78 0 16,-78 0-16,0 0 0,0 0 0,26 0 15,-27 0-15,1 0 0,26 0 0,-26 0 0,0 0 0,0 0 16,26 0-16,0 0 15,-26 0-15,-1 0 0,1 0 16,0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31T03:07:59.916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235 648 0,'26'0'312,"0"0"-312,0 0 0,25 0 16,-25 0-16,0 0 0,0 0 0,26 0 16,0 0-16,-26 0 15,0 0-15,0 0 0,0 0 16,0 0-16,-1 0 0,1 0 15,0 0 1,0 0 0,0 0-16,0 0 0,0 0 15,0 0-15,0 0 16,0 0 0,0 0-16,0 0 0,-1 0 31,1 0-16,0 0 1,0 0-16,0 0 16,0 0-16,0 0 0,0 0 15,0 26 1,0-26 0,0 0-1,0 0-15,25 0 0,-25 0 16,0 0-1,0 0-15,0 0 0,0 0 0,0 26 16,0-26 0,0 0-16,0 0 0,0 0 15,-1 0-15,1 0 0,0 0 32,-26 26-32,26-26 0,0 0 0,0 0 15,0 0 1,0 0-16,0 0 0,0 0 15,0 0 1,0 0-16,0 0 0,-1 26 16,-25 0-16,52-26 15,-26 0 1,0 0-16,0 0 0,0 0 31,0 0-31,0 0 0,26 0 16,-26 0-16,-1 26 15,1-26-15,0 0 0,0 0 16,0 0-16,0 0 16,0 0-16,0 0 15,0 0-15,0 0 0,0 0 0,0 0 16,-1 0 0,1 0-16,0 0 0,0 0 0,0 0 0,26 25 15,-26-25 1,0 0-16,0 0 15,0 0-15,0 0 16,-1 0-16,1 0 16,0 0-16,0 0 15,0 0-15,0 0 16,0 0-16,0 0 16,0 0-1,0 0-15,0 0 16,0 0-16,0 0 15,-1 0-15,1 0 16,0 0 0,0 0-16,0 0 0,0 0 15,0 0-15,0 0 0,0 0 16,0 0-16,0 0 16,0 0-16,-1 0 0,1 0 15,0 0 1,0 0-16,0 0 0,0 0 31,0 0-15,0 0-16,0-25 15,0-1 1,0 26-16,-26-26 0,0 0 16,26 0-1,-1 26-15,1 0 0,-26-26 16,26 26-16,-26-26 15,26 26-15,-26-26 32,0 0-17,0 0 17,0 0-32,0 0 31,0 1-31,0-1 0,0 0 31,0 0-31,0 0 47,0 0-31,0 0 30,0 0-46,0 0 16,-26 0-16,0 26 16,0 0-16,1 0 0,25-26 15,-26 26-15,0-26 16,0 26-16,26-25 0,-26 25 16,0 0-16,0 0 0,26-26 15,-26 26-15,0-26 16,0 26-16,0 0 0,0 0 15,1 0-15,-1 0 16,0 0-16,0-26 0,0 26 0,0 0 16,0 0-16,0 0 15,0 0-15,0 0 0,0 0 0,0 0 16,1 0-16,-1 0 16,-26 0-16,26 0 0,0 0 15,0 0-15,0 0 0,0 0 0,0 0 0,0 0 16,0 0-16,0 0 0,1 0 15,-1 0-15,0 0 0,0 0 0,0 0 16,0 0-16,0 0 0,-26 0 16,26 0-1,0 0-15,0 0 0,1 0 0,-1 0 0,0 0 16,0 0 0,0 0-16,0 0 0,0 0 0,0 0 15,0 0 1,0 0-16,0 0 0,0 0 15,1 0-15,-27 0 16,26 0-16,0 0 0,0 0 16,0 0-16,0 0 15,0 0 1,0 0-16,0 0 0,0 0 16,1 0-16,-1 0 15,0 0 1,0 0-1,0 0-15,0 0 16,0 0-16,0 0 16,0 0-16,0 0 15,0 0-15,0 0 0,0 0 0,1 0 16,-1 0 0,0 0-16,0 0 0,0 0 15,0 0-15,0 0 16,0 0-16,0 0 0,0 0 0,0 0 15,0 0 1,1 0-16,-1 0 0,0 0 0,0 0 0,0 0 16,0 0-16,0 0 0,0 0 0,0 0 15,0 0-15,0 0 16,0 0-16,1 0 16,-1 0-1,0 0-15,0 0 0,0 0 16,0 0-1,0 0-15,0 0 16,0 0 0,0 0-1,0 0 1,0 0 15,1 0 16,-1 0-47,0 0 0,0 0 47,0 0-16,0 26-31,0-26 0,0 0 16,0 26-16,26 0 15,-26-26-15,0 0 16,0 25 0,0-25-1,1 26-15,-1-26 0,0 0 16,0 0 0,0 0-1,26 26 1,-26-26-1,0 0 1,0 0-16,0 26 16,26 0-16,-26-26 62,26 26-62,-26-26 16,0 26-1,26 0-15,-25-26 0,25 26 16,0 0 0,0 0-16,-26 0 15,26-1 1,0 1-16,0 0 16,0 0-16,0 0 0,0 0 15,0 0 1,0 0-1,0 0 1,0 0 0,0 0 46,0 0-62,0-1 0,0 1 31,0 0-15,0 0 31,26-26-31,25 0-16,-25 0 0,26 0 15,-26 0 1,0 0-16,0 0 0,0 0 0,0 0 0,0 0 31,0 0-31,-1 0 0,1 0 0,26 0 16,-26 0-16,0-26 0,0 26 15,0-26 1,0 26-16,0 0 31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31T03:08:02.286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0,'52'0'78,"0"0"-62,0 0-16,-1 0 0,27 0 0,-26 0 0,26 0 16,26 0-16,-79 0 0,79 0 0,-52 0 0,0 0 15,26 0-15,-27 0 16,1 0-16,26 0 0,26 0 0,-53 0 16,53 0-1,-52 0-15,0 0 0,-26 0 0,26 0 16,-1 0-16,1 0 15,-26 0-15,26 0 0,-26 0 0,0 0 0,0 0 16,0 0 0,0 0-16,25 0 0,-25 0 0,0 0 15,0 0 1,0 0-16,0 0 16,0 0-16,0 0 0,0 0 0,0 0 15,0 0-15,0 0 16,-1 0-16,1 0 15,0 0 1,0 0-16,0 0 16,0 0-16,0 0 15,0 0 1,0 0-16,0 0 0,0 0 16,0 0-16,-1 0 15,1 0-15,0 0 16,0 0-16,0 0 47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31T03:08:04.815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78 0,'26'0'78,"0"0"-62,26 0-16,0 0 15,-1 0-15,53 0 0,-52 0 0,0 0 16,0 0-16,51 0 0,-25 0 16,26 0-16,-52 0 15,77 0-15,-77 0 0,0 0 0,26 0 16,25 0-16,-51 0 15,-26 0-15,26 0 0,0 0 0,0 0 0,-1 0 0,-25 0 16,0 0-16,26 0 16,0-26-16,-26 0 15,52 26-15,-53 0 16,1 0 0,0 0-16,0 0 0,0 0 31,0 0 47,0 0-78,0 0 0,26 0 16,-26 0-16,0 0 15,-1 0 1,-25-26-16,26 26 15,0 0-15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31T03:27:28.015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0,'26'0'94,"0"0"-94,26 0 15,0 0-15,25 0 16,27 0-16,-26 0 0,103 0 0,-77 0 16,-26 0-16,-1 0 0,53 0 0,-26 0 15,-27 0 1,-51 0-16,26 0 0,52 0 0,-78 0 16,0 0-16,25 0 0,1 0 0,0 0 15,-26 0-15,26 0 0,0 0 0,0 0 0,-1 0 16,1 0-1,0 0-15,-26 0 0,26 0 0,-26 0 0,26 0 16,-1 0-16,-25 0 0,26 0 0,-26 0 16,0 0-16,26 0 15,-26 0-15,0 0 0,0 0 0,-1 0 16,1 0-16,26 0 16,-26 0-16,0 0 0,0 0 0,0 0 15,26 0 1,-26 0-16,26 0 0,-27 0 15,27 0-15,-26 0 16,0 0-16,0 0 0,0 0 0,0 0 16,0 0-16,0 0 0,0 0 0,0 0 0,25 0 15,-25 0 1,26 0-16,-26 0 0,0 0 0,26 0 0,-26 0 16,0 0-16,51 0 15,-51 0-15,26 0 0,-26 0 16,0 0-16,0 0 15,26 0-15,-26 0 0,0 0 16,-1 0-16,1 0 0,0 0 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31T01:19:56.086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28 134 0,'-28'0'141,"28"-28"-126,56 28-15,0 0 0,0 0 16,-28 0-16,55 0 0,-27 0 16,28 0-16,0 0 0,-28 0 0,27 0 0,29 0 15,-28 0-15,-28 0 16,27 0-16,-27 0 0,0 0 0,28 0 0,-29 0 15,1 0-15,28 0 0,-28 0 16,0 0-16,0 0 0,-1 0 0,1 0 0,0 0 16,0 0-16,-28 0 15,28 0-15,-1 0 0,1 0 0,-28 0 0,28 0 16,0 0-16,-28 0 0,27 0 0,1 0 16,-28 0-16,0 0 0,0 0 15,0 0-15,0 0 0,0 0 0,0 0 0,0 0 16,27 0-16,-27 0 15,0 0-15,0 0 0,28 0 16,-28 0-16,28 0 0,-28 0 16,0 0-16,-1 0 0,29 0 0,0 0 0,0 0 0,-28 0 15,28 0-15,-28 0 0,27 0 16,1 0-16,0 0 0,-28 0 0,28 0 16,-28 0-16,28 0 0,-29 0 15,29 0-15,0 0 0,0 0 0,0 0 16,0 0-16,-1 0 0,29 0 15,-28 0-15,0 0 0,0 0 0,-1 0 0,1 0 16,28 0-16,-28 0 0,0 0 0,-1 0 0,1 0 16,28 0-16,-28 0 15,0 0-15,27 0 0,-27 0 0,0 0 16,0 0-16,83 0 0,-55 0 0,-28 0 16,0 0-16,0 0 0,-28 0 0,-1 0 15,1 0-15,28 0 0,-28 0 16,0 0-16,28 0 0,-28 0 0,0 0 15,0 0-15,27 0 0,-27 0 0,0 0 0,28 28 16,-28-28 0,0 28-16,0-28 0,0 0 0,28 0 0,-1 0 15,-27 0-15,28 0 16,-28 0-16,0 0 0,0 0 0,56 0 16,-29 0-16,1 0 0,0 0 0,-28 0 15,0 0-15,28 0 0,55 0 16,-55 0-16,0 0 0,0 0 0,0 0 15,-1 0-15,29 0 16,-56 0-16,0 0 0,28 0 0,0 0 16,-1 56-16,57-28 15,-84-28-15,0 0 0,0 0 0,0 0 16,0 0-16,0 0 0,27 0 0,-27 0 0,0 0 16,0 0-16,0 0 15,28 0-15,-28 0 0,28 0 0,-28 0 16,-1 0-16,1 0 0,0 0 15,28 0-15,-28 0 16,28 0-16,0 0 16,0 0-16,-1 0 15,-27 0-15,0 0 0,0 0 0,28 0 0,0 0 16,-28 0-16,27 0 16,-27 0-16,28 0 0,0 0 0,-28 0 15,28 0-15,0 0 16,-29 0-16,29 0 0,-28 0 0,0 0 0,84 0 15,-56 0-15,27 0 16,-27 0-16,-28 0 0,28 0 0,-28 0 16,0 0-16,0 0 15,27 0-15,1 0 0,0 0 0,0 0 16,0 0-16,-28 0 0,27 0 0,1 0 16,-28 0-16,0 0 15,56 0-15,-56 0 0,0 0 0,0 0 0,0 0 16,27 0-1,-27 0-15,0 0 0,0 0 0,0 0 16,0 0-16,28 0 16,-28 0-16,0 0 0,-1 0 0,1 0 15,0 0-15,0 0 16,0 0-16,0 0 16,0 0-16,0 0 78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31T03:27:29.394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18 0,'0'26'47,"26"0"-47,26-26 16,0 0-16,0 0 0,0 0 0,0 0 15,25 0-15,-25 0 0,0 0 16,26 0-16,-26 0 0,-1 0 0,1 0 15,0 0-15,-26 0 0,78 0 16,-53 0-16,-25 0 0,26 0 0,104 0 16,-104 0-16,-1 0 0,-25 0 15,26 0-15,-26 0 16,0 0-16,0 0 0,0 0 0,26 0 0,0 0 16,-27 0-16,1 0 15,0 0-15,0 0 0,26 0 0,-26 0 0,26 0 16,0 0-16,-26 0 15,-1 0-15,1 0 0,26 0 16,-26 0-16,26 0 0,0 26 0,-26-26 16,0 26-16,25-26 15,-25 0-15,0 0 0,52 0 0,-52 0 16,0 26 0,26-26-16,-26 0 0,26 0 15,-27 0-15,27 0 0,-52 26 0,52-26 16,-26 0-16,26 0 0,-26 0 0,26 0 0,-1 0 15,1 0 1,26 0-16,-26 0 0,-26 0 0,0 0 0,51 0 16,-25 0-16,-26 0 0,0 0 0,0 0 15,0 0-15,0 0 16,26 0-16,-26 0 16,0 0-16,-1 0 15,1 0-15,0 0 16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31T03:29:57.884"/>
    </inkml:context>
    <inkml:brush xml:id="br0">
      <inkml:brushProperty name="width" value="0.1" units="cm"/>
      <inkml:brushProperty name="height" value="0.1" units="cm"/>
      <inkml:brushProperty name="color" value="#FFA6CC"/>
      <inkml:brushProperty name="fitToCurve" value="1"/>
    </inkml:brush>
  </inkml:definitions>
  <inkml:trace contextRef="#ctx0" brushRef="#br0">0 233 0,'0'26'15,"26"-26"1,-1 0-16,1 0 0,26 0 16,0 0-16,-26 0 15,26 0-15,0 0 0,-1 0 0,27 0 0,-26 0 16,0 0-16,0 0 16,-26 0-16,77 0 0,27 0 0,-78 0 15,25 0-15,1 0 0,52 0 16,-78 0-16,25 0 0,-25 0 0,26 0 15,26 0-15,-52 0 0,-1 0 0,-25 0 16,26 0-16,0 0 0,0 0 16,26 0-16,-27 0 0,53 0 0,-52 0 15,129 0 1,-129 0-16,0 0 0,0 0 16,26 0-16,-27 0 0,27 0 15,-26 0-15,78 0 0,-27 0 0,27 0 16,-26 0-1,-53 0-15,79 0 16,-78 0-16,0 0 0,25 0 0,1 0 16,-52-26-1,0 26-15,0 0 0,0 0 0,0-26 0,52 26 16,-53 0 0,1 0-16,26 0 0,26-26 0,-26 0 15,-26 26-15,51-25 16,-51 25-16,0 0 0,0 0 0,0-26 15,26 26-15,0-26 16,-26 26-16,0 0 0,0 0 0,25 0 0,-51-26 16,52 26-16,-26 0 0,0 0 15,0 0-15,0 0 16,0 0-16,0 0 0,0 0 16,0 0-16,-1 0 15,27 0-15,-26 0 0,0 0 16,-26-26-16,26 26 15,0 0-15,-26-26 63,26 26-47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31T06:45:28.248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0 103 0,'26'0'78,"0"0"-78,26 0 16,-27 0-16,27 0 0,0 0 0,0 0 15,0 0-15,0 0 0,-1 0 16,1 0-16,0 0 0,0 0 0,0 0 0,-26 0 16,26 0-16,51 0 15,-51 0-15,0 0 0,0 0 0,0 0 16,-1 0-16,-25 0 0,26 0 15,0 0-15,0 0 0,-26 0 0,26 0 16,-26 0-16,25 0 0,-25 0 0,26 0 0,-26 0 16,26 0-16,0 0 15,-26 0-15,25 0 0,1 0 0,52 0 16,-78 0-16,26 0 16,0 0-16,-27 0 0,1 0 0,26 0 15,26 0-15,26 0 16,-78 0-16,0 0 0,-1 0 0,53 0 15,-26 0-15,0 0 0,0 0 16,-26 0-16,25 0 16,-25 0-16,0 0 0,0 0 0,0 0 0,26 0 15,-26 0-15,26 0 16,-26 0-16,0 0 0,-1-26 0,27 26 0,-26 0 0,0 0 16,26 0-16,-26 0 15,26 0-15,-26 0 0,0 0 0,25 0 16,1 0-16,0 0 0,-26 0 0,78 0 15,-52 0-15,-27 0 16,1 0-16,26 0 0,0-26 0,0 26 16,0-25-16,0 25 15,-1 0-15,27 0 0,-52 0 0,0 0 16,0 0-16,26 0 0,-26 0 0,25 0 16,-25 0-16,0 0 15,0 0 1,26 0-16,-26 0 15,0 0-15,0 0 16,0 0 0,0 0-1,0 0 1,-1 0 15,-25-26 47,26 26-78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31T06:47:18.990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0 337 0,'52'0'141,"0"0"-141,0 0 16,26 0-16,-26 0 0,25 0 0,-25 0 0,26 0 15,26 0-15,-27 0 0,1 0 16,0 0-16,0 0 0,25 0 15,-25 0-15,0 0 0,-26 0 0,-1 0 16,1 0-16,26 0 0,-26 0 0,0 0 0,25 0 16,-25 0-16,0 0 0,26 0 15,-26 0-15,25 0 0,-25 0 0,0 0 0,0 0 16,0 0-16,0 0 0,25 0 0,-25-26 0,0 26 16,0-26-16,0 26 15,0-26-15,-1 26 0,1 0 0,26 0 0,0-26 16,-26 26-16,25-26 0,-25 26 15,0 0-15,0-26 0,0 26 0,0 0 0,-1 0 16,27 0-16,-26 0 16,0 0-16,26 0 0,-27-25 0,1 25 0,0-26 15,52 26-15,-78 0 0,77-26 0,-51 26 0,0 0 16,0 0-16,0-26 0,0 26 16,-52-26-16,51 26 0,1 0 0,-26 0 0,26 0 15,-26 0-15,0 0 16,0 0-16,26-26 0,-27 26 0,27 0 0,-26 0 15,26 0-15,-26 0 16,0 0-16,0 0 0,0 0 0,0 0 0,0 0 16,-1 0-16,1 0 0,0 0 15,0 0-15,0 0 16,0 0-16,0 0 0,0 0 16,0 0-1,0 0-15,0 0 16,0 0-1,-1 0 1,-25-26 250,26 26-251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31T07:05:27.184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0,'26'26'62,"0"-26"-62,26 26 16,-26-26-16,26 0 0,-1 0 16,1 0-16,0 0 0,-26 0 0,78 0 0,-52 26 0,25-26 15,-25 0-15,0 0 16,26 0-16,-26 0 0,25 0 0,-25 0 0,0 0 15,26 0-15,-26 0 0,25 0 0,1 0 0,26 0 16,-52 0-16,-27 0 0,79 0 16,-52 0-16,0 0 0,26 0 0,-27 0 15,1 0-15,26 0 0,-26 0 16,26 0-16,-27 0 0,1 0 0,0 0 0,26 0 16,-26 0-16,0 0 0,25 0 15,-25 0-15,26 0 0,-26 0 16,25 0-16,-25 0 0,0 0 0,0 0 15,0 0-15,0 0 0,0 0 0,-1 0 16,1 0-16,-26 0 0,26 0 0,-26 0 0,0 0 16,0 0-16,0 0 0,0 0 15,25 0-15,-25 0 0,0 0 0,0 0 0,0 0 32,0 0-32,0 0 0,0 0 0,0 0 31,0 0-16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31T07:05:35.374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0,'0'26'78,"52"-26"-78,-26 26 0,0-26 15,26 26-15,-26-26 16,0 0-16,25 0 0,-25 0 0,26 0 0,0 26 16,0-26-16,0 0 15,25 26-15,-25-26 0,0 26 0,0-26 16,0 0-16,0 0 0,-1 0 0,27 0 15,-26 0-15,0 0 0,0 0 0,0 0 0,-1 0 16,1 0-16,-26 0 0,26 0 0,-26 0 0,26 0 16,-26 0-16,26 0 0,-27 0 15,1 0-15,0 0 0,26 0 0,-26 0 16,0 0-16,0 0 16,0 0-16,0 0 0,0 0 0,0 0 15,-1 0 1,1 0-16,0 0 0,26 0 15,-26 0 1,26 0-16,-26 0 0,0 0 0,0 0 16,0 0-16,-1 0 0,27 0 0,-26 0 15,0 0-15,0 0 16,0 0-16,0 0 0,0 0 0,0 0 16,0 0-1,0 0-15,0 0 0,-1 0 0,1 0 16,0 0-1,0 0-15,0 0 16,0 0-16,0 0 16,0 0-16,0 0 15,0 0-15,0 0 16,0 0-16,-1 0 16,1 0-16,26 0 15,-26 0-15,0 0 16,0 0-16,0 0 0,0 0 15,0 0-15,0 0 0,0 0 0,25 0 16,-25 0 0,0 0-16,0 0 0,0 0 15,0 0-15,0 0 16,0 0-16,0 0 0,26 0 16,-27 0-1,1 0-15,0 0 16,0 0-16,0 0 15,0 0-15,0 0 0,0 0 16,0 0-16,0 0 0,0 0 16,0 0-16,0 0 15,-1 0-15,1 0 16,0 0 0,0 0-16,0 0 0,0 0 31,0 0-16,0 0 1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31T07:05:38.824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26 0 0,'-26'0'47,"26"26"-32,52-26 1,-52 26-16,26-26 15,-26 26-15,25-26 0,1 0 0,0 0 0,0 0 0,0 0 16,0 0-16,0 0 16,0 0-16,0 0 15,0 0-15,0 0 0,0 0 0,0 0 16,25 0-16,-25 0 0,0 0 16,0 0-16,0 0 0,0 0 0,0 0 15,26 0-15,-26 0 0,0 0 16,-1 0-16,1 0 0,0 0 0,0 0 0,0 0 15,0 0-15,26 0 0,-26 0 0,26 0 16,-26 0-16,-1 0 16,1 0-16,0 0 0,0 0 0,0 0 0,0 0 15,0 0-15,0 0 16,0 0-16,26 0 0,-26 0 0,-1 0 16,1 0-16,0 0 15,0 0-15,0 0 0,0 0 16,0 0-1,0 0-15,26 0 0,-26 0 16,0 0-16,0 0 16,-1 0-16,1 0 0,0 0 0,0 0 15,0 0-15,0 0 0,0 0 0,0 0 16,0 0 0,0 0-16,0 0 0,0 0 15,-1 0-15,1 0 16,0 0-16,0 0 0,0 0 0,0 0 15,0 0-15,0 0 0,0 0 0,0 0 16,0 0 0,0 0-16,-1 0 0,1 0 0,0 0 15,0 0-15,0 0 16,0 0 0,0 0-16,0 0 0,0 0 15,0 0 1,0 0-1,0 0-15,-1 0 16,1 0-16,0 0 0,0 0 16,0 0-1,0 0 1,0 0 0,0 0-16,0 0 31,0 0-16,0 0-15,0 0 16,0 0 0,-1 0-16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31T07:13:32.446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0 114 0,'26'0'140,"0"0"-140,0 0 16,0 0-16,-1 0 0,1 0 0,0 0 16,0 0-16,0 0 0,0 0 0,0 0 15,26 0 1,-26 0-16,0 0 0,25 0 0,27 0 15,-52 0-15,0-26 16,0 26-16,0 0 0,26 0 0,-26 0 16,0 0-16,25-26 15,-51 0-15,26 26 0,0 0 16,0 0-16,0 0 0,0 0 16,0 0-16,-26-26 15,26 26-15,0 0 31,0 0-31,0 0 16,-1 0 93,1 0-93,0 0-16,26 0 16,-26 0-16,26 0 0,0 0 15,0 0-15,-26 0 0,25 0 0,-25 0 16,0 0-16,26 0 0,0 0 16,-26 0-16,0 0 15,0 0-15,0 0 16,-1 0-1,1 0-15,26 0 0,-26 0 16,0 0-16,0 0 16,0 0-1,0 0 95,0 0-79,0 0-31,0 0 16,-1 0-1,1 0-15,0 0 94,0 0-78</inkml:trace>
  <inkml:trace contextRef="#ctx0" brushRef="#br0" timeOffset="1465">2618 10 0,'26'0'0,"-1"0"15,1 0 1,0 0 0,0 0-1,0 0 1,0 0 93,0 0-109,0 0 0,0 0 16,0 0-16,0 26 0,0-26 16,-1 0-16,1 0 0,0 0 0,0 0 15,0 0-15,0 0 0,0 0 31,0 0-31,0 0 32,0 0-32,0 0 0,0 0 31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31T07:14:56.151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0,'51'0'78,"-25"0"-63,26 0-15,-26 0 0,26 0 16,-26 0-16,0 0 0,26 0 0,-27 0 0,1 0 16,0 0-16,0 0 15,0 0-15,26 0 0,-26 0 0,0 0 16,0 0-16,0 0 0,0 0 15,0 0-15,-1 0 0,1 0 0,0 0 0,0 0 16,0 0-16,0 0 16,0 0-16,26 0 0,-26 0 0,26 0 0,-1 0 15,-25 0-15,0 0 0,0 0 0,0 0 16,26 0-16,-26 0 16,0 0-16,26 0 0,-27 0 15,1 0-15,0 0 16,0 0-16,0 0 0,0 0 15,0 0 1,0 0-16,0 0 16,0 0-16,0 0 0,0 0 0,-1 0 15,1 0-15,0 0 0,0 0 16,0 0-16,0 0 0,0 0 0,0 0 0,0 0 16,0 0-16,0 0 15,0 0-15,0 0 0,-1 0 0,1 0 16,0 0-16,0 0 15,0 0-15,26 0 0,-26 0 0,0 0 16,26 0-16,-26 0 16,-1 0-16,27 0 0,-26 0 0,0 0 15,26 0-15,-26 0 0,26 0 0,0 0 0,-1 0 16,1 0-16,-26 0 16,0 0-16,26 0 0,0 0 15,-26 0-15,0 0 0,25 0 16,-25 0-16,0 0 0,0 0 0,0 0 0,0 0 15,0 0-15,26 0 16,-26 0-16,0 0 0,0 0 0,-1 0 16,27 0-16,-26 0 15,0 0-15,0 0 16,0 0-16,0 0 0,0 0 0,0 0 31,0 0-31,0 0 16,-1 0-1,1 0-15,0 0 32,0 0-1,0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31T07:24:05.695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0 181 0,'26'0'78,"0"0"-78,26 0 0,0 0 16,0 0-16,25 0 0,1 0 0,0 0 0,-26 0 15,25 0-15,27 0 0,-26 0 16,0 0-16,-1-25 0,27 25 0,0-26 16,-27 26-16,27 0 0,-26 0 0,0 0 15,-27-26-15,27 26 0,-26 0 0,26 0 16,25 0-16,-77 0 0,78 0 15,-26 0-15,-26 0 0,25 0 0,-25 0 16,0 0-16,0 0 0,0 0 0,0 0 0,-1 0 16,1 0-16,0 0 0,-26 0 0,26 0 15,0 0-15,0 0 16,-1 0-16,1 0 0,0 0 0,0 0 16,0 0-16,51 0 15,-25 0-15,26 0 0,-52 0 16,-1 0-16,1 0 0,0 0 15,0 0-15,0 0 0,-26 0 0,51 0 16,-25 0-16,0 0 0,0 0 16,0 0-16,0 0 0,0 0 15,-27 0-15,27 0 0,-26 0 0,26 0 16,0 0-16,-26 0 16,0 0-16,0 0 0,25 0 0,1 0 15,0 0-15,0 0 16,-26 0-16,0 0 0,52 0 15,-27 0-15,1 0 16,-26 0-16,78 0 0,-78 0 16,26 0-16,-1 0 0,1 0 0,0 0 15,-26 0-15,26 0 16,-26 0-16,26 0 0,-26 0 0,77 0 16,1 0-1,-52 0-15,0 0 0,-1 0 16,1 0-16,0 0 0,52 0 15,-52 0-15,25 0 0,-25 0 16,0 0-16,0 0 0,0 0 0,25 0 0,-25 0 16,0 0-16,-26 0 15,78 0-15,-1 0 0,-77 0 0,0 0 0,78 0 16,-52 0-16,51 0 16,-51 0-16,0 0 0,0 0 0,26 0 15,-27 0 1,1 0-16,26 0 0,-26 0 0,0 0 0,0 0 15,25 0-15,-25 0 16,0 0-16,0 0 0,0 0 0,51 0 16,-51 0-16,-26 0 0,26 0 15,26 0 1,-52 0-16,0 0 16,-1 0-16,53 0 0,-52 0 0,26 0 15,0 0-15,-26 0 0,51 0 0,27 0 16,-78 0-1,78 0-15,-52 0 0,-1 0 0,1 0 0,0 0 16,-26 0-16,26 0 0,0 0 0,0 0 0,-27 0 16,27 0-16,-26 0 15,26 0-15,0 0 0,-26 0 0,26 0 0,-1 0 16,1 0-16,0 0 0,0 0 16,0 0-16,0 0 0,25 0 0,-25 0 0,0 0 15,0 0-15,0 0 16,25 0-16,-25 0 0,52 0 0,0 0 15,25 0 1,-77 0-16,0 0 0,-26 0 0,78 0 16,-53 0-16,1 0 0,-26 0 0,78 0 15,-52 0 1,25 0-16,-25 0 0,52 0 0,-78 0 0,77 0 16,1 0-1,-78 0-15,26 0 0,0 0 0,0 0 0,51 0 16,-51 0-16,52 0 15,-52 0-15,-1 0 0,1 0 0,78 0 16,-78 0-16,0 0 0,-27 0 0,1 0 16,0 0-16,0 0 15,26 0-15,-26 0 0,0 0 0,0 0 16,0 0 0,0 0 15,0 0-31,-1 0 0,1 0 0,0 0 15,0 0 1,0 0-16,26 0 0,-26 0 0,0 0 0,0 0 16,26 0-16,51 0 0,-51 0 0,0 0 15,0 0-15,0 0 16,-1 0-16,-25 0 0,78 0 0,-52 0 16,-26 0-16,77 0 0,-51 0 0,26 0 15,-26 0-15,0 0 0,0 0 0,-1 0 16,1 0-16,0 0 0,52 0 15,-52 0-15,51 0 0,-51 0 16,-26 0-16,26 0 16,-26 0-16,0 0 0,0 0 0,25 0 15,-25 0-15,0 0 0,0 0 0,0 0 16,0 0 0,0 0-16,26 0 0,-26 0 0,0 0 0,77 0 15,-77 0 1,26 0-16,26 0 0,-52 0 0,77 0 15,-77 0 1,26 0-16,0 0 0,26 0 0,0 0 16,-27 0-16,27 0 0,-26 0 0,0 0 15,0 0-15,25 0 16,-25 0-16,52 0 0,-52 0 0,25 0 16,27 0-1,-52 0-15,0 0 0,0 0 0,-1 0 16,1 0-16,0 0 0,52 0 15,-52 0-15,0 0 16,-1 0-16,-25 0 0,26 0 16,-26 0-16,0 0 0,26 0 0,0 0 0,-26 0 15,77 0-15,-51 0 0,0 0 0,-26 0 16,0 0-16,26 0 16,51 0-16,1 0 0,-52 0 0,0 0 15,-1 0-15,1 0 16,-26 0-16,0 0 0,26 0 0,-26 0 0,52 0 15,-52 0-15,-1 0 16,1 0-16,0 0 0,0 0 0,26 0 16,0 0-16,0 0 0,25 0 15,-25 0 1,0 0-16,26 0 0,26 0 16,-1-26-16,-51 26 0,0-26 15,-26 26-15,0-26 16,0 26-16,0 0 0,-1 0 15,1 0-15,0 0 32,0 0-17,0 0-15,-26-26 78,26 26-62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31T01:20:00.785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34 0,'56'0'63,"0"0"-63,27 0 0,-27 0 0,-28 0 0,28 0 15,0 0-15,-1 0 0,29 0 0,-28 0 0,84 0 16,-85 0 0,29 0-16,-28 0 0,28 0 0,-28 0 0,-1 0 15,1 0-15,0 0 0,-28 0 16,28 0-16,-28 0 0,27 0 0,1 0 15,28 0-15,-28 0 16,-28 0-16,28 0 0,-1 28 0,1-28 0,0 28 16,0-28-16,-28 0 0,28 0 15,-1 27-15,1-27 0,0 0 0,-28 0 16,0 28-16,0-28 0,0 0 0,0 0 0,0 0 16,27 0-16,-27 0 0,0 0 15,0 28-15,28-28 0,-28 0 0,28 0 16,-28 0-16,27 0 0,-27 0 15,28 0-15,0 0 16,-28 0-16,0 0 0,28 0 16,-28 0-16,-1 0 0,1 0 0,0 0 15,28 0-15,-56 28 0,56-28 0,-28 28 0,0-28 16,0 0 0,0 0-16,27 0 0,-27 0 15,0 0-15,0 0 16,0 28-16,0-28 15,0 0-15,0 0 16,0 0-16,28 0 0,-29 0 0,1 0 16,0 0-16,0 0 15,0 0-15,0 0 0,0 0 0,0 0 16,0 0-16,0 0 0,0 0 0,-1 0 16,1 0-1,0 0-15,28 0 16,-28 0-1,0 0-15,0 0 16,0 0-16,0 0 16,0 0-16,-1 0 0,1 0 15,0 0 1,0 0 0,0 0-16,0 0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31T07:26:09.245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30 0,'0'-26'0,"52"26"16,0 0-1,0 0-15,0 0 0,25 0 0,1 0 0,26 0 16,-27 0-16,1 0 16,0 26-16,52-26 0,-27 0 0,27 26 15,-26-26-15,25 26 0,-51 0 0,0-26 16,51 26-16,-51-26 0,26 26 0,-1-26 15,27 26-15,-26-26 0,25 0 16,27 52-16,-53-52 0,27 0 0,-26 26 0,25-26 16,-25 26-16,25-26 0,-51 0 0,52 25 0,-52-25 15,25 0-15,1 0 0,-26 0 16,-1 0-16,1 26 0,26-26 0,0 26 0,-27-26 16,53 0-16,25 52 15,-25-26-15,-26-26 0,25 26 0,-51-26 0,26 0 16,25 0-16,-25 0 0,26 0 15,-27 0-15,27 0 0,-52 0 0,-1 0 0,1 0 16,26 0-16,-26 0 0,25 0 0,1 0 0,-26 0 16,25 0-16,-25 0 15,-26 0-15,77 0 0,-51 0 0,0 0 16,0 0-16,25 0 0,1 0 0,-26 0 16,26 0-16,-1 0 0,-25 0 0,52 0 15,-53 0-15,1 0 0,0 0 16,-26 0-16,25 0 0,-25 0 0,0 0 0,0 0 15,0 0-15,25 0 0,-25 0 16,0 0-16,26 0 0,-26 0 0,51 0 0,-25 0 16,0 0-16,-26 0 0,0 0 0,25 0 15,-25 0-15,26 0 0,-26 0 16,0 0-16,25 0 0,-25 0 0,26 0 0,0 0 16,-26 0-16,51 0 0,-77 0 15,26 0-15,0 0 0,0 0 0,25 0 0,-25 0 16,52 0-16,-52 0 15,-26 0-15,26 0 0,-1 0 0,1 0 0,0 0 16,-26 0-16,26 0 0,-26 0 0,0 0 16,0 0-16,-1 0 15,1 0-15,0 0 16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31T07:33:10.295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4 0,'26'0'109,"26"0"-109,-26 0 0,26 0 16,0 0-16,0 0 16,-1 0-16,1 0 0,26 0 0,0 0 0,-26 0 15,25 0-15,-25 0 0,0 0 16,26 0-16,0 0 0,-27 0 0,1 0 0,0 0 15,0 0-15,0 0 16,-26 0-16,25 0 0,-25 0 0,0 0 0,26 0 16,-26 0-16,26 0 0,-26 0 0,0 0 0,0 0 15,0 0-15,25 0 0,-25 0 16,26 0-16,0 0 0,0 0 0,-26 0 16,26 0-16,-27 0 15,1 0-15,0 0 0,26 0 0,-26 0 16,0 0-16,0 0 0,0 0 15,0 0-15,0 0 0,0 0 16,0 0-16,-1 0 16,1 0-16,0 0 0,0 0 0,0 0 15,0 0-15,0 0 0,0 0 0,0 0 16,0 0-16,0 0 0,0 0 16,-1 0-16,1 0 15,0 0-15,26 0 16,-26 0-16,26 0 0,26 0 15,-52 0 1,-1 0-16,1 0 0,0 0 0,0 0 16,0 0-16,0 0 0,0 0 0,0 0 15,0 0 1,0 0-16,0 0 0,0 0 0,51 0 16,-51 0-1,0 0-15,0 0 0,0 0 16,0 0-16,0 0 15,0 0-15,0 0 0,0 0 0,0 0 16,-1 0-16,1 0 16,0 0-16,0 0 0,0 0 0,26 0 0,-26 0 15,0 0-15,0 0 0,0 0 0,25 0 16,-25 0-16,0 0 16,0 0-16,0 0 0,0 0 0,0 0 0,26 0 15,-26 0-15,0 0 16,0 0-16,-1 0 0,1 0 0,26 0 15,0 0 1,-26 0-16,52 0 16,-52 0-16,0 0 15,-1 0-15,1 0 0,0 0 0,0 0 16,0 0-16,0 0 16,0 0-1,0 0-15,0 0 0,0 0 31,0 0-31,0 0 16,0 0-16,-1 0 16,1 0-16,0 0 0,0 0 15,0 0-15,0 0 0,26 0 0,-26 0 16,0 0-16,0 0 16,51 0-16,-51 0 0,26 0 0,-26 0 15,0 0-15,0 0 0,52 0 16,-27 0-16,-25 0 15,0 0 1,0 0-16,0 0 0,0 0 16,0 0-1,0 0 1,0 0 0,0 0-1,0 0-15,0 0 31,-1 0 63</inkml:trace>
  <inkml:trace contextRef="#ctx0" brushRef="#br0" timeOffset="2560">5080 212 0,'26'0'31,"0"0"-31,0 0 16,0 25-16,-26 1 0,26-26 0,0 0 16,0 0-16,52 0 0,-53 0 15,-25 26-15,26-26 16,0 0-16,52 26 0,-26 0 16,-26-26-16,77 0 15,-77 26-15,0-26 0,0 0 0,0 0 16,0 0-16,0 0 15,0 0-15,26 0 0,-26 0 0,-26 26 0,26-26 16,0 26-16,-1-26 16,1 0-16,0 0 0,0 0 0,0 0 15,0 0-15,0 0 0,26 0 16,0 26-16,-26-26 16,-1 0-16,1 0 0,26 0 0,0 0 15,-26 0-15,0 0 16,0 0-16,26 0 0,-26 0 0,25 0 15,-25 0 1,0 0-16,26 0 0,-26 0 0,26 0 0,0-26 16,-26 26-16,25 0 0,-25 0 0,52-26 15,-78 0 1,26 26-16,0-26 0,0 26 0,0 0 0,0 0 0,0-26 16,0 0-1,-1 26-15,1 0 0,0 0 16,0-26-16,0 0 15,0 26-15,0-25 16,0 25-16,0 0 16,0-26-16,0 26 0,-26-26 0,26 26 15,-26-26-15,25 26 0,1 0 16,0 0 0,-26-26-16,26 26 0,-26-26 62,-26 26 79,0 0-126,0 0-15,-25 0 0,25 0 16,0 0 0,0 0-16,0 0 0,0 0 0,0 0 0,0 0 15,0 0 1,0 0-16,0 0 47,1 0-32,-1 0 1,0 0 15,52 0 157,0 0-173,-1 0 1,1 0-16,0 0 16,0 0 46,0 0-46,0 0-1,0 0 63,0 0-78,0 0 16,0-26-16,0 0 16,0 26-16,-1 0 15,1 0 1,0 0 0,0 0-1,-26-26-15,26 26 16,0 0-1,0 0 1,0 0 0,0 0-16,0 0 31,0 0 16,-26 26 62,0 0-109,-26 26 0,26-26 16,-26 0-1,0-26-15,0 52 0,-26-1 0,0 27 16,52-52 0,-26-26-16,0 26 0,1 0 0,25 0 0,-26-26 15,0 26-15,26 0 16,-26-26-16,0 0 16,26 26-16,-26-26 15,0 0 1,0 0-16,0 25 15,26 1 1,-26-26 140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31T01:20:43.526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0,'28'0'31,"0"0"32,0 0-63,0 0 0,0 0 15,0 0-15,0 0 16,-1 0-16,29 0 0,-28 0 16,0 0-16,28 0 0,-28 0 15,0 0-15,28 0 0,-29 0 16,1 0-16,0 0 0,0 0 16,0 0-16,0 0 15,0 0-15,0 0 0,0 0 0,0 0 16,0 0-1,0 0-15,-1 0 0,1 0 0,0 0 0,0 0 16,0 0-16,28 0 16,-28 0-16,0 0 0,0 0 15,0 0-15,-1 0 0,1 0 0,0 0 0,0 0 16,0 0 0,0 0-16,0 0 0,0 0 0,0 0 0,0 0 15,0 0 1,-1 0-16,1 0 0,0 0 0,0 0 0,0 0 15,0 0-15,0 0 16,0 0-16,0 0 0,28 0 0,-1 0 16,-27 0-16,0 0 15,28 0-15,-28 0 0,0 0 0,28 0 0,-28 0 16,27 0-16,-27 0 0,28 0 0,-28 0 0,0 0 16,0 0-16,28 0 0,-28 0 15,28 0-15,-29 0 0,1 0 0,0 0 16,28 0-16,-28 0 15,28 0-15,0 0 0,-1 0 0,1 0 16,-28 0-16,0 0 0,0 0 16,0 0-16,0 0 0,0 0 0,28 0 0,-29 0 15,1 0-15,0 0 0,0 0 0,0 0 16,0 0-16,28 0 16,-28 0-16,0 0 0,0 0 0,0 0 15,27 0-15,-27 0 0,0 0 16,0 0-16,0 0 0,0 0 0,0 0 15,0 0-15,0 0 16,0 0-16,-1 0 0,1 0 16,0 0-16,0 0 15,0 0-15,0 0 16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31T01:20:46.266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0 130 0,'28'0'156,"0"0"-156,28 0 0,55 0 16,-55 0-16,28 0 0,-28 0 0,28 0 15,-29 0-15,1-28 0,-28 28 16,0-28-16,0 28 0,0 0 16,0 0-16,0 0 0,0 0 0,27 0 0,29 0 15,-56 0 1,28 0-16,-28 0 0,0 0 0,0 0 15,0 0-15,27 0 0,-27 0 16,28 0-16,-28 0 0,0 0 0,28 0 16,0 0-16,-29 0 15,29 0-15,-28 0 0,28 0 0,0 0 16,-28 0-16,28 0 0,-28 0 0,-1 0 0,1 0 16,28 0-1,0 0-15,0 0 0,-28 0 16,28 0-16,-29 0 15,29 0-15,-28 0 0,28 0 16,-28 0-16,0 0 16,0 0-16,0 0 0,27 0 0,29 0 15,-28 0-15,-28 0 0,28 0 0,0 0 16,-1 0 0,-27 0-16,0 0 0,0 0 0,0 0 0,28 0 15,-28 0-15,28 0 16,-1 0-16,-27 0 0,28 0 15,0 0-15,-28 0 16,0 0-16,0 0 0,0 0 16,0 0-16,27 0 0,-27 0 15,28 0-15,-28 0 0,0 0 0,28 0 16,-28 0-16,0 0 16,0 0-16,27 0 0,-27 0 0,0 0 15,0 0-15,28 0 0,-28 0 0,28 0 16,-28 0-16,-1 0 15,1 0-15,28 0 0,-28 0 0,28 0 0,-28 0 16,0 0-16,0 0 16,28 0-16,-29 0 0,1 0 0,0-28 15,28 28-15,-28 0 0,28 0 0,-28 0 0,0 0 16,0 0-16,-1 0 16,29 0-16,-28 0 0,28 0 0,0 0 0,0 0 0,-1 0 15,-27 0-15,0 0 16,28 0-16,-28 0 0,28 0 0,-28 0 0,0 0 15,0 0-15,27 0 0,-27 0 16,0 0-16,0 0 0,0 0 0,0 0 0,0 0 16,28 0-16,-28 0 0,27 0 0,-27 0 0,0 0 15,28 0 1,-28 0-16,0 0 0,28 0 0,0 0 16,-28 0-16,27 0 15,-27 0-15,28 0 0,0 0 0,-28 0 16,28 0-16,-28 0 0,27 0 15,1 0-15,-28 0 0,28 0 0,0 0 16,-28 0 0,0 0-16,83 0 0,-83 0 0,0 0 15,28 0-15,0 0 0,-28 0 0,0 0 0,27 0 16,-27 0-16,28 0 16,0 0-16,-28 0 0,28 0 0,-1 0 15,-27 0-15,0 0 0,0 0 16,28 0-16,-28 0 0,0 0 0,28 0 0,-1 0 15,1 0 1,-28 0-16,28 0 0,0 0 0,-28 0 0,0 0 16,28 0-16,-1 0 0,-27 0 15,28 0-15,0 0 0,0 0 0,27 0 0,-27 0 16,0 0-16,0 0 0,0 0 16,0 0-16,-28 0 0,27 0 0,-27 0 15,28 0-15,0 0 0,0 0 0,0 0 0,-1 0 16,-27 0-16,0 0 0,28 0 15,0 0-15,0 0 0,-1 0 0,1 0 0,0 0 16,0 0-16,0 0 16,0 0-16,-1 0 0,1 0 0,-28 0 0,28 0 15,0 0-15,0 0 0,-28 0 16,27 0-16,-27 0 0,28 0 0,0 0 16,-28 0-16,0 0 0,0 0 0,0 0 15,-1 0 1,1 0-16,0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31T01:20:48.702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28 0 0,'-28'0'15,"28"28"1,0 0 31,28-28-47,0 0 0,0 0 16,0 0-16,27 0 0,-27 0 15,56 0-15,-56 0 0,56 0 16,-56 0-1,27 0-15,-27 0 0,0 0 0,28 0 16,-28 0-16,0 0 16,0 0-16,28 0 0,-28 0 0,27 0 0,-27 0 15,0 0-15,0 0 0,0 0 0,0 0 16,0 0-16,0 0 16,0 0-16,27 0 0,-27 0 0,0 0 0,28 0 0,-28 0 15,28 0-15,0 0 16,-28 0-16,27 0 0,1 0 0,-28 0 0,56 0 15,-28 0-15,0 0 16,-1 0-16,1 0 0,-28 0 0,28 0 16,0 0-16,0 0 15,-29 0-15,29 0 0,-28 0 0,0 0 0,0 0 16,0 0-16,0 0 0,28 0 16,-28 0-16,0 0 15,-1 0-15,1 0 0,0 0 0,0 0 16,0 0-16,0 0 15,0 0-15,0 0 0,0 0 0,0 0 16,0 0-16,-1 0 16,29 0-16,-28 0 0,28 0 0,-28 0 15,28 0-15,-28 0 0,28 0 0,-29 0 16,29 0-16,-28 0 0,0 0 16,28 0-16,-28 0 15,0 0-15,0 0 0,0 0 0,-1 0 16,1 0-16,0 0 0,0 0 0,28 0 15,-28 0-15,28 0 16,-28 0-16,0 0 0,-1 0 0,1 0 16,0 0-16,0 0 15,0 0-15,28 0 0,-28 0 0,0 0 16,0 0-16,0 0 0,0 0 0,-1 0 16,1 0-16,0 0 15,0 0-15,0 0 0,0 0 0,0 0 16,0 0-16,0 0 15,0 0-15,0 0 0,-1 0 16,1 0 0,0 0-16,0 0 15,0 0-15,0 0 0,0 0 32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31T01:22:54.986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24 0,'28'0'156,"28"0"-140,0 0-16,-28 0 0,0 0 0,28 0 0,-1 0 15,1 0-15,0 0 16,-28 0-16,28 0 0,0 0 0,-28 0 0,-1 0 16,29 0-16,-28 0 15,0 0-15,0 0 0,0 0 0,0 0 16,0 0-16,0 0 16,0 0-16,-1 0 0,1 0 15,0 0 1,0 0-1,0 0-15,0 0 0,0 0 16,0 0 0,0 0-1,0 0-15,0 0 0,0 0 32,-1 0-17,1 0 1,0 0-16,0 0 15,0 0 1,0 0-16,0 0 0,0 0 16,0 0-1,0 0-15,0 0 0,-1 0 0,1 0 16,28 0-16,-28 0 0,0 0 16,0 0-16,0 0 15,0 0-15,0 0 16,0 0-16,-1 28 15,1-28-15,0 0 0,0 0 32,0 0-32,0 0 0,0 0 15,0 0-15,0 0 16,0 0 0,0 0-16,0 0 0,-1 0 0,1 0 15,0 0 1,0 0-16,0 0 0,0 0 15,0 0-15,0 0 16,0 0-16,0 0 0,0 0 16,-1 0-16,1 0 0,0 0 0,0 0 0,0 0 15,0 0 1,0 0-16,0 0 0,0 0 0,0 0 16,0 0-1,-1 0-15,1 0 16,0 0-16,0 0 0,0 0 15,0 0-15,0 0 16,0 0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A80AFDE-91A0-4124-A1D6-1844D243B8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94EB41D-DF80-4E24-9A7C-B7254F4862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2A7855D-C2F4-4DF1-BB7C-01A45EB772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A9B99-53AB-41E6-86A4-8EDEA5F43663}" type="datetimeFigureOut">
              <a:rPr lang="zh-CN" altLang="en-US" smtClean="0"/>
              <a:t>2022/10/31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7A1D85E-3C4A-4E8E-94AF-2AD9022B2F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B68998B-003E-4420-99B2-72D824BC3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A8622-40C6-4953-B153-101A60ACF1E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86102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8DFEDE-BE0A-45B6-A9A7-E96973B8E3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3F04D82-1F79-44CB-9E72-CCBAF7C98D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589A3E8-2A5C-437D-8B86-210E97551A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A9B99-53AB-41E6-86A4-8EDEA5F43663}" type="datetimeFigureOut">
              <a:rPr lang="zh-CN" altLang="en-US" smtClean="0"/>
              <a:t>2022/10/31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09D7E7E-A3D2-4EE0-BCA9-84CBC0AF46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2012816-2BFA-4118-B63A-3D5A4A64B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A8622-40C6-4953-B153-101A60ACF1E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2414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A948D4AD-ABB5-470A-86AC-78FB92F55CB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12A2041-814F-4F4A-9462-B171E2404F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2392561-D152-4873-B419-3B4E9A1CA1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A9B99-53AB-41E6-86A4-8EDEA5F43663}" type="datetimeFigureOut">
              <a:rPr lang="zh-CN" altLang="en-US" smtClean="0"/>
              <a:t>2022/10/31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181013B-BCA8-4C85-B953-2D039C8BB8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2B9EC18-201B-4265-B87E-07F348F3A4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A8622-40C6-4953-B153-101A60ACF1E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71380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395253-FC86-4344-B361-136D0569D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B212646-CB02-49FA-B5A7-1D8332FE1D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9BD452C-467B-48A9-9015-013EA2DAB0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A9B99-53AB-41E6-86A4-8EDEA5F43663}" type="datetimeFigureOut">
              <a:rPr lang="zh-CN" altLang="en-US" smtClean="0"/>
              <a:t>2022/10/31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42BA4A5-2D3C-487D-9D9D-037235CDB9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3B3D514-C8D2-4D61-81B4-2014F94F9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A8622-40C6-4953-B153-101A60ACF1E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04387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7CDFC5-0188-4145-9E8C-F398E74799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3B5FB72-0453-4468-ADE2-F310F61F2F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D4BD91C-5F4B-4AE5-A425-FABC2666E5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A9B99-53AB-41E6-86A4-8EDEA5F43663}" type="datetimeFigureOut">
              <a:rPr lang="zh-CN" altLang="en-US" smtClean="0"/>
              <a:t>2022/10/31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3A6932A-9D8B-4ACA-8F01-2DB645C0A5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6EE3C48-20B4-4098-B837-EB7C86A2B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A8622-40C6-4953-B153-101A60ACF1E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67110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902E87-0A1F-4497-B781-0C2C418C9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7D2E726-2BF2-4488-9236-52586AE6134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944841E-A6EB-4A24-AAEC-5742E3890A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B59AE88-EEC8-43C5-8609-8E89053287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A9B99-53AB-41E6-86A4-8EDEA5F43663}" type="datetimeFigureOut">
              <a:rPr lang="zh-CN" altLang="en-US" smtClean="0"/>
              <a:t>2022/10/31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AC41135-2628-47B8-A100-290774A1EE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3532F60-36A6-4FFF-A096-59FD9357C3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A8622-40C6-4953-B153-101A60ACF1E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18625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DDCD70-AC62-4CB8-9CF9-3B34015E95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0E137D8-4460-4AAA-A070-76A0B33EBA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389FF8F-9D97-4768-8CED-C15645EB5F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84262E7-601A-4072-AF75-0FDA62D8A0E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FEF3F966-4138-4350-AA3F-689E1633547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9A2139CE-5595-40DA-99D0-BCAE596E73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A9B99-53AB-41E6-86A4-8EDEA5F43663}" type="datetimeFigureOut">
              <a:rPr lang="zh-CN" altLang="en-US" smtClean="0"/>
              <a:t>2022/10/31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02A4877F-D693-46A4-B283-E920128A76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13862D2D-FBC8-4A1E-95B1-B4EAE1157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A8622-40C6-4953-B153-101A60ACF1E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73554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38E74C-5728-4B58-9E72-E6C6AC253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0196088E-F0AE-4E90-AA71-BA2C566882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A9B99-53AB-41E6-86A4-8EDEA5F43663}" type="datetimeFigureOut">
              <a:rPr lang="zh-CN" altLang="en-US" smtClean="0"/>
              <a:t>2022/10/31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EAA700C-C514-45EE-83AB-1055195C83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CDCECDD-D5AD-4CA9-9310-038D7CD4B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A8622-40C6-4953-B153-101A60ACF1E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13539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81E3EEF-243A-4DD5-80FE-C281BA30C3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A9B99-53AB-41E6-86A4-8EDEA5F43663}" type="datetimeFigureOut">
              <a:rPr lang="zh-CN" altLang="en-US" smtClean="0"/>
              <a:t>2022/10/31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8575F7C-67A9-44F3-B1DC-B74FE07B1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88C0F8D-C765-4403-A585-B865E5BC08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A8622-40C6-4953-B153-101A60ACF1E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56335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5FB0D0E-63AB-4233-BCFF-54203E9A3F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EAFCA0A-C564-4550-B810-259F968F22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E4A1020-B6A6-4D4F-B84E-E2913EAE98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FE08726-71DD-4C10-95F9-5AAA9890D5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A9B99-53AB-41E6-86A4-8EDEA5F43663}" type="datetimeFigureOut">
              <a:rPr lang="zh-CN" altLang="en-US" smtClean="0"/>
              <a:t>2022/10/31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29A20ED-7CB1-48A4-9716-22EC6BCAAA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81E24AE-2134-4E8A-BA65-8160ED564C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A8622-40C6-4953-B153-101A60ACF1E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35464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7D0EA3-F555-4A18-A5C9-C79D56AFF1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9C3FA3E3-C812-4ED7-96B8-3C3449F1C87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4C200B6-B99E-4B2C-9668-65AD364923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699FF07-C950-4590-8F2F-09C6FFAC16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A9B99-53AB-41E6-86A4-8EDEA5F43663}" type="datetimeFigureOut">
              <a:rPr lang="zh-CN" altLang="en-US" smtClean="0"/>
              <a:t>2022/10/31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24C4F12-80D6-4308-A8A6-5AA2025A12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5799A42-D62A-4D0D-9888-3351304BE7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A8622-40C6-4953-B153-101A60ACF1E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05507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C560CC4E-86D1-4774-9510-DDA141C161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340379B-4A3D-4374-973C-4CE02129C5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5C43287-10F7-4661-8999-0940EA30AB4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AA9B99-53AB-41E6-86A4-8EDEA5F43663}" type="datetimeFigureOut">
              <a:rPr lang="zh-CN" altLang="en-US" smtClean="0"/>
              <a:t>2022/10/31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F392557-B6C0-469B-9589-933BE6C9DD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B8B748D-F05D-4798-B917-C4D2281F77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2A8622-40C6-4953-B153-101A60ACF1E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19019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ustomXml" Target="../ink/ink14.xml"/><Relationship Id="rId7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emf"/><Relationship Id="rId5" Type="http://schemas.openxmlformats.org/officeDocument/2006/relationships/customXml" Target="../ink/ink15.xml"/><Relationship Id="rId4" Type="http://schemas.openxmlformats.org/officeDocument/2006/relationships/image" Target="../media/image24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6.xml"/><Relationship Id="rId7" Type="http://schemas.openxmlformats.org/officeDocument/2006/relationships/image" Target="../media/image30.em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7.xml"/><Relationship Id="rId5" Type="http://schemas.openxmlformats.org/officeDocument/2006/relationships/image" Target="../media/image13.png"/><Relationship Id="rId4" Type="http://schemas.openxmlformats.org/officeDocument/2006/relationships/image" Target="../media/image28.em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8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em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emf"/><Relationship Id="rId3" Type="http://schemas.openxmlformats.org/officeDocument/2006/relationships/customXml" Target="../ink/ink19.xml"/><Relationship Id="rId7" Type="http://schemas.openxmlformats.org/officeDocument/2006/relationships/customXml" Target="../ink/ink21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emf"/><Relationship Id="rId5" Type="http://schemas.openxmlformats.org/officeDocument/2006/relationships/customXml" Target="../ink/ink20.xml"/><Relationship Id="rId4" Type="http://schemas.openxmlformats.org/officeDocument/2006/relationships/image" Target="../media/image37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ustomXml" Target="../ink/ink22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45.em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4.xml"/><Relationship Id="rId5" Type="http://schemas.openxmlformats.org/officeDocument/2006/relationships/image" Target="../media/image44.emf"/><Relationship Id="rId4" Type="http://schemas.openxmlformats.org/officeDocument/2006/relationships/customXml" Target="../ink/ink2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emf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emf"/><Relationship Id="rId5" Type="http://schemas.openxmlformats.org/officeDocument/2006/relationships/customXml" Target="../ink/ink2.xml"/><Relationship Id="rId4" Type="http://schemas.openxmlformats.org/officeDocument/2006/relationships/image" Target="../media/image3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ustomXml" Target="../ink/ink25.xm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em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ustomXml" Target="../ink/ink26.xm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emf"/><Relationship Id="rId5" Type="http://schemas.openxmlformats.org/officeDocument/2006/relationships/customXml" Target="../ink/ink27.xml"/><Relationship Id="rId4" Type="http://schemas.openxmlformats.org/officeDocument/2006/relationships/image" Target="../media/image52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ustomXml" Target="../ink/ink28.xm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emf"/><Relationship Id="rId5" Type="http://schemas.openxmlformats.org/officeDocument/2006/relationships/customXml" Target="../ink/ink29.xml"/><Relationship Id="rId4" Type="http://schemas.openxmlformats.org/officeDocument/2006/relationships/image" Target="../media/image55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ustomXml" Target="../ink/ink30.xml"/><Relationship Id="rId7" Type="http://schemas.openxmlformats.org/officeDocument/2006/relationships/image" Target="../media/image60.emf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1.xml"/><Relationship Id="rId5" Type="http://schemas.openxmlformats.org/officeDocument/2006/relationships/image" Target="../media/image29.png"/><Relationship Id="rId4" Type="http://schemas.openxmlformats.org/officeDocument/2006/relationships/image" Target="../media/image58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ustomXml" Target="../ink/ink32.xm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2.emf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emf"/><Relationship Id="rId3" Type="http://schemas.openxmlformats.org/officeDocument/2006/relationships/image" Target="../media/image63.emf"/><Relationship Id="rId7" Type="http://schemas.openxmlformats.org/officeDocument/2006/relationships/customXml" Target="../ink/ink35.xml"/><Relationship Id="rId2" Type="http://schemas.openxmlformats.org/officeDocument/2006/relationships/customXml" Target="../ink/ink3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emf"/><Relationship Id="rId5" Type="http://schemas.openxmlformats.org/officeDocument/2006/relationships/customXml" Target="../ink/ink34.xml"/><Relationship Id="rId4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emf"/><Relationship Id="rId3" Type="http://schemas.openxmlformats.org/officeDocument/2006/relationships/customXml" Target="../ink/ink36.xml"/><Relationship Id="rId7" Type="http://schemas.openxmlformats.org/officeDocument/2006/relationships/customXml" Target="../ink/ink38.xm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emf"/><Relationship Id="rId5" Type="http://schemas.openxmlformats.org/officeDocument/2006/relationships/customXml" Target="../ink/ink37.xml"/><Relationship Id="rId4" Type="http://schemas.openxmlformats.org/officeDocument/2006/relationships/image" Target="../media/image70.emf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emf"/><Relationship Id="rId3" Type="http://schemas.openxmlformats.org/officeDocument/2006/relationships/customXml" Target="../ink/ink39.xml"/><Relationship Id="rId7" Type="http://schemas.openxmlformats.org/officeDocument/2006/relationships/customXml" Target="../ink/ink41.xm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emf"/><Relationship Id="rId5" Type="http://schemas.openxmlformats.org/officeDocument/2006/relationships/customXml" Target="../ink/ink40.xml"/><Relationship Id="rId4" Type="http://schemas.openxmlformats.org/officeDocument/2006/relationships/image" Target="../media/image77.emf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emf"/><Relationship Id="rId7" Type="http://schemas.openxmlformats.org/officeDocument/2006/relationships/image" Target="../media/image42.png"/><Relationship Id="rId2" Type="http://schemas.openxmlformats.org/officeDocument/2006/relationships/customXml" Target="../ink/ink4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4.emf"/><Relationship Id="rId5" Type="http://schemas.openxmlformats.org/officeDocument/2006/relationships/customXml" Target="../ink/ink43.xml"/><Relationship Id="rId4" Type="http://schemas.openxmlformats.org/officeDocument/2006/relationships/image" Target="../media/image41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emf"/><Relationship Id="rId3" Type="http://schemas.openxmlformats.org/officeDocument/2006/relationships/image" Target="../media/image44.png"/><Relationship Id="rId7" Type="http://schemas.openxmlformats.org/officeDocument/2006/relationships/customXml" Target="../ink/ink45.xm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9.emf"/><Relationship Id="rId5" Type="http://schemas.openxmlformats.org/officeDocument/2006/relationships/customXml" Target="../ink/ink44.xml"/><Relationship Id="rId10" Type="http://schemas.openxmlformats.org/officeDocument/2006/relationships/image" Target="../media/image91.emf"/><Relationship Id="rId4" Type="http://schemas.openxmlformats.org/officeDocument/2006/relationships/image" Target="../media/image45.png"/><Relationship Id="rId9" Type="http://schemas.openxmlformats.org/officeDocument/2006/relationships/customXml" Target="../ink/ink4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customXml" Target="../ink/ink47.xm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3.e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customXml" Target="../ink/ink48.xm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5.e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customXml" Target="../ink/ink49.xm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7.e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customXml" Target="../ink/ink50.xml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9.e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customXml" Target="../ink/ink51.xml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1.em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emf"/><Relationship Id="rId3" Type="http://schemas.openxmlformats.org/officeDocument/2006/relationships/image" Target="../media/image9.emf"/><Relationship Id="rId7" Type="http://schemas.openxmlformats.org/officeDocument/2006/relationships/customXml" Target="../ink/ink6.xml"/><Relationship Id="rId12" Type="http://schemas.openxmlformats.org/officeDocument/2006/relationships/image" Target="../media/image14.emf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customXml" Target="../ink/ink8.xml"/><Relationship Id="rId5" Type="http://schemas.openxmlformats.org/officeDocument/2006/relationships/image" Target="../media/image10.emf"/><Relationship Id="rId10" Type="http://schemas.openxmlformats.org/officeDocument/2006/relationships/image" Target="../media/image13.emf"/><Relationship Id="rId4" Type="http://schemas.openxmlformats.org/officeDocument/2006/relationships/customXml" Target="../ink/ink5.xml"/><Relationship Id="rId9" Type="http://schemas.openxmlformats.org/officeDocument/2006/relationships/customXml" Target="../ink/ink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emf"/><Relationship Id="rId3" Type="http://schemas.openxmlformats.org/officeDocument/2006/relationships/customXml" Target="../ink/ink9.xml"/><Relationship Id="rId7" Type="http://schemas.openxmlformats.org/officeDocument/2006/relationships/customXml" Target="../ink/ink11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emf"/><Relationship Id="rId5" Type="http://schemas.openxmlformats.org/officeDocument/2006/relationships/customXml" Target="../ink/ink10.xml"/><Relationship Id="rId4" Type="http://schemas.openxmlformats.org/officeDocument/2006/relationships/image" Target="../media/image17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ustomXml" Target="../ink/ink12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emf"/><Relationship Id="rId5" Type="http://schemas.openxmlformats.org/officeDocument/2006/relationships/customXml" Target="../ink/ink13.xml"/><Relationship Id="rId4" Type="http://schemas.openxmlformats.org/officeDocument/2006/relationships/image" Target="../media/image21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62CF73A-99E6-4130-97F5-806941F813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079" y="372277"/>
            <a:ext cx="10652849" cy="6185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3684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6DC2AD0-5286-44D3-9AF4-987039C0C6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308" y="0"/>
            <a:ext cx="5753599" cy="367315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859398D2-4170-4D0F-B666-90B6AD8118D6}"/>
                  </a:ext>
                </a:extLst>
              </p14:cNvPr>
              <p14:cNvContentPartPr/>
              <p14:nvPr/>
            </p14:nvContentPartPr>
            <p14:xfrm>
              <a:off x="3001107" y="1155632"/>
              <a:ext cx="1306440" cy="10440"/>
            </p14:xfrm>
          </p:contentPart>
        </mc:Choice>
        <mc:Fallback xmlns=""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859398D2-4170-4D0F-B666-90B6AD8118D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983107" y="1137632"/>
                <a:ext cx="1342080" cy="4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B759DF14-5CBD-4982-93C3-C7B89D134176}"/>
                  </a:ext>
                </a:extLst>
              </p14:cNvPr>
              <p14:cNvContentPartPr/>
              <p14:nvPr/>
            </p14:nvContentPartPr>
            <p14:xfrm>
              <a:off x="3001107" y="1476297"/>
              <a:ext cx="934920" cy="61200"/>
            </p14:xfrm>
          </p:contentPart>
        </mc:Choice>
        <mc:Fallback xmlns=""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B759DF14-5CBD-4982-93C3-C7B89D13417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983107" y="1458297"/>
                <a:ext cx="970560" cy="9684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图片 5">
            <a:extLst>
              <a:ext uri="{FF2B5EF4-FFF2-40B4-BE49-F238E27FC236}">
                <a16:creationId xmlns:a16="http://schemas.microsoft.com/office/drawing/2014/main" id="{EEA5C9AD-8B83-4D41-A40C-DA663A2033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03486" y="1836579"/>
            <a:ext cx="6569009" cy="4640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4248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F6CD81D-C23D-4E57-8C65-B204515114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297" y="188850"/>
            <a:ext cx="10828958" cy="4229467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00B327F8-85F1-4364-876F-A7D952A77B0D}"/>
              </a:ext>
            </a:extLst>
          </p:cNvPr>
          <p:cNvSpPr txBox="1"/>
          <p:nvPr/>
        </p:nvSpPr>
        <p:spPr>
          <a:xfrm>
            <a:off x="5908431" y="1065125"/>
            <a:ext cx="4009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粘贴到这里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B25F91CE-8CF9-408B-B539-E82553997738}"/>
                  </a:ext>
                </a:extLst>
              </p14:cNvPr>
              <p14:cNvContentPartPr/>
              <p14:nvPr/>
            </p14:nvContentPartPr>
            <p14:xfrm>
              <a:off x="951765" y="336620"/>
              <a:ext cx="4726080" cy="1934640"/>
            </p14:xfrm>
          </p:contentPart>
        </mc:Choice>
        <mc:Fallback xmlns=""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B25F91CE-8CF9-408B-B539-E8255399773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33765" y="318620"/>
                <a:ext cx="4761720" cy="1970280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图片 6">
            <a:extLst>
              <a:ext uri="{FF2B5EF4-FFF2-40B4-BE49-F238E27FC236}">
                <a16:creationId xmlns:a16="http://schemas.microsoft.com/office/drawing/2014/main" id="{52D17D83-9FDD-467A-94F4-E45205A23F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554692"/>
            <a:ext cx="12192000" cy="34798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墨迹 7">
                <a:extLst>
                  <a:ext uri="{FF2B5EF4-FFF2-40B4-BE49-F238E27FC236}">
                    <a16:creationId xmlns:a16="http://schemas.microsoft.com/office/drawing/2014/main" id="{E303B29B-70E9-41D7-A8CA-622A5DB5B0DA}"/>
                  </a:ext>
                </a:extLst>
              </p14:cNvPr>
              <p14:cNvContentPartPr/>
              <p14:nvPr/>
            </p14:nvContentPartPr>
            <p14:xfrm>
              <a:off x="8190285" y="3438645"/>
              <a:ext cx="717840" cy="768960"/>
            </p14:xfrm>
          </p:contentPart>
        </mc:Choice>
        <mc:Fallback xmlns="">
          <p:pic>
            <p:nvPicPr>
              <p:cNvPr id="8" name="墨迹 7">
                <a:extLst>
                  <a:ext uri="{FF2B5EF4-FFF2-40B4-BE49-F238E27FC236}">
                    <a16:creationId xmlns:a16="http://schemas.microsoft.com/office/drawing/2014/main" id="{E303B29B-70E9-41D7-A8CA-622A5DB5B0D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172285" y="3420645"/>
                <a:ext cx="753480" cy="80460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矩形 8">
            <a:extLst>
              <a:ext uri="{FF2B5EF4-FFF2-40B4-BE49-F238E27FC236}">
                <a16:creationId xmlns:a16="http://schemas.microsoft.com/office/drawing/2014/main" id="{CD863127-B505-48B8-B0EB-F9D952EAF5DA}"/>
              </a:ext>
            </a:extLst>
          </p:cNvPr>
          <p:cNvSpPr/>
          <p:nvPr/>
        </p:nvSpPr>
        <p:spPr>
          <a:xfrm>
            <a:off x="3249708" y="2967335"/>
            <a:ext cx="569258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输入</a:t>
            </a:r>
            <a:r>
              <a:rPr lang="en-US" altLang="zh-CN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@</a:t>
            </a:r>
            <a:r>
              <a:rPr lang="zh-CN" altLang="en-US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有提示效果</a:t>
            </a:r>
            <a:endParaRPr lang="en-US" altLang="zh-CN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8759886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CBFF8A2-A987-4279-B165-F03207CED4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3544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9776956-4E90-42BB-847E-42D45BF8D7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A358EFD2-70C0-4DCD-B89B-DDB7300BB3EB}"/>
              </a:ext>
            </a:extLst>
          </p:cNvPr>
          <p:cNvSpPr txBox="1"/>
          <p:nvPr/>
        </p:nvSpPr>
        <p:spPr>
          <a:xfrm>
            <a:off x="5707464" y="3416440"/>
            <a:ext cx="53557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如果一个组件被频繁的被用到就会很麻烦</a:t>
            </a:r>
          </a:p>
        </p:txBody>
      </p:sp>
    </p:spTree>
    <p:extLst>
      <p:ext uri="{BB962C8B-B14F-4D97-AF65-F5344CB8AC3E}">
        <p14:creationId xmlns:p14="http://schemas.microsoft.com/office/powerpoint/2010/main" val="14862560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1EBCEB2-F227-4F96-83AF-F7BB7F55DB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B55DABC8-7ECC-44DE-A081-0F82DBB0E19D}"/>
              </a:ext>
            </a:extLst>
          </p:cNvPr>
          <p:cNvSpPr txBox="1"/>
          <p:nvPr/>
        </p:nvSpPr>
        <p:spPr>
          <a:xfrm>
            <a:off x="3868615" y="2491991"/>
            <a:ext cx="4381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创建一个</a:t>
            </a:r>
            <a:r>
              <a:rPr lang="en-US" altLang="zh-CN" dirty="0" err="1"/>
              <a:t>vue</a:t>
            </a:r>
            <a:r>
              <a:rPr lang="zh-CN" altLang="en-US" dirty="0"/>
              <a:t>组件</a:t>
            </a:r>
          </a:p>
        </p:txBody>
      </p:sp>
    </p:spTree>
    <p:extLst>
      <p:ext uri="{BB962C8B-B14F-4D97-AF65-F5344CB8AC3E}">
        <p14:creationId xmlns:p14="http://schemas.microsoft.com/office/powerpoint/2010/main" val="27984762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44F81DC-E562-4B7C-8111-0290D3FA73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6DB641A1-29A3-46CC-B661-EAF45265058A}"/>
              </a:ext>
            </a:extLst>
          </p:cNvPr>
          <p:cNvSpPr txBox="1"/>
          <p:nvPr/>
        </p:nvSpPr>
        <p:spPr>
          <a:xfrm>
            <a:off x="2652764" y="4692580"/>
            <a:ext cx="28537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标签的名字</a:t>
            </a:r>
            <a:endParaRPr lang="en-US" altLang="zh-CN" dirty="0"/>
          </a:p>
          <a:p>
            <a:r>
              <a:rPr lang="en-US" altLang="zh-CN" dirty="0"/>
              <a:t>&lt;</a:t>
            </a:r>
            <a:r>
              <a:rPr lang="en-US" altLang="zh-CN" dirty="0" err="1"/>
              <a:t>mycount</a:t>
            </a:r>
            <a:r>
              <a:rPr lang="en-US" altLang="zh-CN" dirty="0"/>
              <a:t>&gt;  &lt;/</a:t>
            </a:r>
            <a:r>
              <a:rPr lang="en-US" altLang="zh-CN" dirty="0" err="1"/>
              <a:t>mycount</a:t>
            </a:r>
            <a:r>
              <a:rPr lang="en-US" altLang="zh-CN" dirty="0"/>
              <a:t>&gt;</a:t>
            </a:r>
            <a:endParaRPr lang="zh-CN" alt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0BDDE7E1-07F5-4B0B-8ED4-D76AC20CABEB}"/>
                  </a:ext>
                </a:extLst>
              </p14:cNvPr>
              <p14:cNvContentPartPr/>
              <p14:nvPr/>
            </p14:nvContentPartPr>
            <p14:xfrm>
              <a:off x="2773365" y="4501820"/>
              <a:ext cx="623160" cy="33120"/>
            </p14:xfrm>
          </p:contentPart>
        </mc:Choice>
        <mc:Fallback xmlns=""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0BDDE7E1-07F5-4B0B-8ED4-D76AC20CABE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755365" y="4483820"/>
                <a:ext cx="658800" cy="68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376354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A7BC002-E5A0-4337-9755-6026C884A8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60"/>
            <a:ext cx="12192000" cy="684127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183B14DF-17AA-4466-8971-0C30A9A6E93A}"/>
                  </a:ext>
                </a:extLst>
              </p14:cNvPr>
              <p14:cNvContentPartPr/>
              <p14:nvPr/>
            </p14:nvContentPartPr>
            <p14:xfrm>
              <a:off x="2576085" y="73820"/>
              <a:ext cx="1407240" cy="81036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183B14DF-17AA-4466-8971-0C30A9A6E93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558085" y="55820"/>
                <a:ext cx="1442880" cy="84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D10EA523-FA15-4F23-BFA8-F655CA17856E}"/>
                  </a:ext>
                </a:extLst>
              </p14:cNvPr>
              <p14:cNvContentPartPr/>
              <p14:nvPr/>
            </p14:nvContentPartPr>
            <p14:xfrm>
              <a:off x="634548" y="1864749"/>
              <a:ext cx="3023280" cy="55800"/>
            </p14:xfrm>
          </p:contentPart>
        </mc:Choice>
        <mc:Fallback xmlns=""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D10EA523-FA15-4F23-BFA8-F655CA17856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16548" y="1846749"/>
                <a:ext cx="3058920" cy="9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8C5D15A5-29E8-4DA2-AD61-1BEC49E15AE8}"/>
                  </a:ext>
                </a:extLst>
              </p14:cNvPr>
              <p14:cNvContentPartPr/>
              <p14:nvPr/>
            </p14:nvContentPartPr>
            <p14:xfrm>
              <a:off x="569028" y="2239509"/>
              <a:ext cx="2426400" cy="50040"/>
            </p14:xfrm>
          </p:contentPart>
        </mc:Choice>
        <mc:Fallback xmlns=""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8C5D15A5-29E8-4DA2-AD61-1BEC49E15AE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51028" y="2221509"/>
                <a:ext cx="2462040" cy="85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308910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7D67A0A-FCB4-46A6-89ED-55345347A7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9B5BE08A-54DD-472E-9D37-774F91FCC4FB}"/>
                  </a:ext>
                </a:extLst>
              </p14:cNvPr>
              <p14:cNvContentPartPr/>
              <p14:nvPr/>
            </p14:nvContentPartPr>
            <p14:xfrm>
              <a:off x="662628" y="2202069"/>
              <a:ext cx="1791720" cy="3672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9B5BE08A-54DD-472E-9D37-774F91FCC4F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44628" y="2184069"/>
                <a:ext cx="1827360" cy="7236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F582B70C-0423-4ADA-A3E9-191197887A6E}"/>
              </a:ext>
            </a:extLst>
          </p:cNvPr>
          <p:cNvSpPr txBox="1"/>
          <p:nvPr/>
        </p:nvSpPr>
        <p:spPr>
          <a:xfrm>
            <a:off x="2817845" y="1875453"/>
            <a:ext cx="3760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直接使用标签名使用即可</a:t>
            </a:r>
          </a:p>
        </p:txBody>
      </p:sp>
    </p:spTree>
    <p:extLst>
      <p:ext uri="{BB962C8B-B14F-4D97-AF65-F5344CB8AC3E}">
        <p14:creationId xmlns:p14="http://schemas.microsoft.com/office/powerpoint/2010/main" val="29968577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CB93BDD-4C88-4C04-9C27-50FFED8760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673" y="127389"/>
            <a:ext cx="9598089" cy="3009401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9FBAB939-0E36-4CAB-90DE-BF6431A9AC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065834"/>
            <a:ext cx="11212286" cy="367903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0D1DD440-33D0-4DAC-9FC6-0E9D3676B8A6}"/>
                  </a:ext>
                </a:extLst>
              </p14:cNvPr>
              <p14:cNvContentPartPr/>
              <p14:nvPr/>
            </p14:nvContentPartPr>
            <p14:xfrm>
              <a:off x="821028" y="4226709"/>
              <a:ext cx="1371960" cy="68040"/>
            </p14:xfrm>
          </p:contentPart>
        </mc:Choice>
        <mc:Fallback xmlns=""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0D1DD440-33D0-4DAC-9FC6-0E9D3676B8A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03028" y="4208709"/>
                <a:ext cx="1407600" cy="10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7D0D0BA0-820E-4E9E-A835-C41A72551F00}"/>
                  </a:ext>
                </a:extLst>
              </p14:cNvPr>
              <p14:cNvContentPartPr/>
              <p14:nvPr/>
            </p14:nvContentPartPr>
            <p14:xfrm>
              <a:off x="130548" y="3295749"/>
              <a:ext cx="851760" cy="398880"/>
            </p14:xfrm>
          </p:contentPart>
        </mc:Choice>
        <mc:Fallback xmlns=""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7D0D0BA0-820E-4E9E-A835-C41A72551F0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2548" y="3277749"/>
                <a:ext cx="887400" cy="43452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文本框 5">
            <a:extLst>
              <a:ext uri="{FF2B5EF4-FFF2-40B4-BE49-F238E27FC236}">
                <a16:creationId xmlns:a16="http://schemas.microsoft.com/office/drawing/2014/main" id="{790AE8D4-0124-4AB2-A3B2-F3150955EB15}"/>
              </a:ext>
            </a:extLst>
          </p:cNvPr>
          <p:cNvSpPr txBox="1"/>
          <p:nvPr/>
        </p:nvSpPr>
        <p:spPr>
          <a:xfrm>
            <a:off x="2118049" y="4413380"/>
            <a:ext cx="49358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不能在自己中使用自己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禁止套娃</a:t>
            </a:r>
          </a:p>
        </p:txBody>
      </p:sp>
    </p:spTree>
    <p:extLst>
      <p:ext uri="{BB962C8B-B14F-4D97-AF65-F5344CB8AC3E}">
        <p14:creationId xmlns:p14="http://schemas.microsoft.com/office/powerpoint/2010/main" val="35198082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F2162F8-2E1D-4DF9-978D-8785BF0931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47775"/>
            <a:ext cx="12192000" cy="436245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CD217BA0-0657-4E23-92EC-31948E995E1F}"/>
              </a:ext>
            </a:extLst>
          </p:cNvPr>
          <p:cNvSpPr txBox="1"/>
          <p:nvPr/>
        </p:nvSpPr>
        <p:spPr>
          <a:xfrm>
            <a:off x="755779" y="3918857"/>
            <a:ext cx="4292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点击左边。只左边变化，右边不变</a:t>
            </a:r>
          </a:p>
        </p:txBody>
      </p:sp>
    </p:spTree>
    <p:extLst>
      <p:ext uri="{BB962C8B-B14F-4D97-AF65-F5344CB8AC3E}">
        <p14:creationId xmlns:p14="http://schemas.microsoft.com/office/powerpoint/2010/main" val="6906739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9F40409-A8C1-4FF1-9258-7AE35D80CA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306" y="0"/>
            <a:ext cx="6540500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E44894F0-B80F-451A-B7D9-2E9F8C92DCF8}"/>
                  </a:ext>
                </a:extLst>
              </p14:cNvPr>
              <p14:cNvContentPartPr/>
              <p14:nvPr/>
            </p14:nvContentPartPr>
            <p14:xfrm>
              <a:off x="1216005" y="4240460"/>
              <a:ext cx="1447200" cy="36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E44894F0-B80F-451A-B7D9-2E9F8C92DCF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98005" y="4222460"/>
                <a:ext cx="148284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C3AA57B4-F048-4761-8EF9-B0987FA84D7D}"/>
                  </a:ext>
                </a:extLst>
              </p14:cNvPr>
              <p14:cNvContentPartPr/>
              <p14:nvPr/>
            </p14:nvContentPartPr>
            <p14:xfrm>
              <a:off x="1426965" y="4486340"/>
              <a:ext cx="1145880" cy="29880"/>
            </p14:xfrm>
          </p:contentPart>
        </mc:Choice>
        <mc:Fallback xmlns=""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C3AA57B4-F048-4761-8EF9-B0987FA84D7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08965" y="4468340"/>
                <a:ext cx="1181520" cy="6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B9B80D4F-60C3-42E4-A0E7-50EEB7B1BA97}"/>
                  </a:ext>
                </a:extLst>
              </p14:cNvPr>
              <p14:cNvContentPartPr/>
              <p14:nvPr/>
            </p14:nvContentPartPr>
            <p14:xfrm>
              <a:off x="1658085" y="4813220"/>
              <a:ext cx="603000" cy="10440"/>
            </p14:xfrm>
          </p:contentPart>
        </mc:Choice>
        <mc:Fallback xmlns=""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B9B80D4F-60C3-42E4-A0E7-50EEB7B1BA9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640085" y="4795220"/>
                <a:ext cx="638640" cy="4608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文本框 5">
            <a:extLst>
              <a:ext uri="{FF2B5EF4-FFF2-40B4-BE49-F238E27FC236}">
                <a16:creationId xmlns:a16="http://schemas.microsoft.com/office/drawing/2014/main" id="{5D00497D-5949-47FF-B760-F14979F053FF}"/>
              </a:ext>
            </a:extLst>
          </p:cNvPr>
          <p:cNvSpPr txBox="1"/>
          <p:nvPr/>
        </p:nvSpPr>
        <p:spPr>
          <a:xfrm>
            <a:off x="2663205" y="4516220"/>
            <a:ext cx="4139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Data</a:t>
            </a:r>
            <a:r>
              <a:rPr lang="zh-CN" altLang="en-US" dirty="0"/>
              <a:t>必须是一个函数</a:t>
            </a:r>
          </a:p>
        </p:txBody>
      </p:sp>
    </p:spTree>
    <p:extLst>
      <p:ext uri="{BB962C8B-B14F-4D97-AF65-F5344CB8AC3E}">
        <p14:creationId xmlns:p14="http://schemas.microsoft.com/office/powerpoint/2010/main" val="21315310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36962C8-21AE-43B7-BB8C-83AA7D73F1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4645"/>
            <a:ext cx="12192000" cy="638871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DB6F70C2-EA0C-4318-9583-B78B4F8A88D4}"/>
                  </a:ext>
                </a:extLst>
              </p14:cNvPr>
              <p14:cNvContentPartPr/>
              <p14:nvPr/>
            </p14:nvContentPartPr>
            <p14:xfrm>
              <a:off x="2061948" y="2035389"/>
              <a:ext cx="952200" cy="11088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DB6F70C2-EA0C-4318-9583-B78B4F8A88D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43948" y="2017389"/>
                <a:ext cx="987840" cy="14652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DC4BDCC0-CDD7-4EB8-92C4-347B7870DA02}"/>
              </a:ext>
            </a:extLst>
          </p:cNvPr>
          <p:cNvSpPr txBox="1"/>
          <p:nvPr/>
        </p:nvSpPr>
        <p:spPr>
          <a:xfrm>
            <a:off x="2061948" y="2313992"/>
            <a:ext cx="55331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只有一行代码的时候可以不用写点击处理函数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直接在行内写即可</a:t>
            </a:r>
          </a:p>
        </p:txBody>
      </p:sp>
    </p:spTree>
    <p:extLst>
      <p:ext uri="{BB962C8B-B14F-4D97-AF65-F5344CB8AC3E}">
        <p14:creationId xmlns:p14="http://schemas.microsoft.com/office/powerpoint/2010/main" val="14561765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26CF955-12C0-4EA1-96A5-7AF244DC66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644"/>
            <a:ext cx="12192000" cy="6592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9604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42E5A02-D7D7-48F4-9B73-6398619B2C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1837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D343DDC-CC14-4B2C-9EB8-36E8EFC6B8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825"/>
            <a:ext cx="12192000" cy="661035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7902BBA1-FE85-4709-B578-82D2B6225737}"/>
                  </a:ext>
                </a:extLst>
              </p14:cNvPr>
              <p14:cNvContentPartPr/>
              <p14:nvPr/>
            </p14:nvContentPartPr>
            <p14:xfrm>
              <a:off x="6055428" y="4870749"/>
              <a:ext cx="737640" cy="48600"/>
            </p14:xfrm>
          </p:contentPart>
        </mc:Choice>
        <mc:Fallback xmlns=""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7902BBA1-FE85-4709-B578-82D2B622573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037428" y="4852749"/>
                <a:ext cx="773280" cy="8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87BFA92C-EAB8-4C88-A1A5-A4D4801B7AB0}"/>
                  </a:ext>
                </a:extLst>
              </p14:cNvPr>
              <p14:cNvContentPartPr/>
              <p14:nvPr/>
            </p14:nvContentPartPr>
            <p14:xfrm>
              <a:off x="6176748" y="5253069"/>
              <a:ext cx="476280" cy="360"/>
            </p14:xfrm>
          </p:contentPart>
        </mc:Choice>
        <mc:Fallback xmlns=""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87BFA92C-EAB8-4C88-A1A5-A4D4801B7AB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158748" y="5235069"/>
                <a:ext cx="511920" cy="3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204883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BEAD480-9CB4-42D8-850F-8A64152BE7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D5E94925-BE16-445E-9235-631C680C2E49}"/>
                  </a:ext>
                </a:extLst>
              </p14:cNvPr>
              <p14:cNvContentPartPr/>
              <p14:nvPr/>
            </p14:nvContentPartPr>
            <p14:xfrm>
              <a:off x="877188" y="1595469"/>
              <a:ext cx="2808720" cy="6444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D5E94925-BE16-445E-9235-631C680C2E4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59188" y="1577469"/>
                <a:ext cx="2844360" cy="10008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2E82680D-D8FA-4EE9-83B6-23286FE7F050}"/>
              </a:ext>
            </a:extLst>
          </p:cNvPr>
          <p:cNvSpPr txBox="1"/>
          <p:nvPr/>
        </p:nvSpPr>
        <p:spPr>
          <a:xfrm>
            <a:off x="2164702" y="2202023"/>
            <a:ext cx="35736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这里就直接使用自定义的初始值，而不是</a:t>
            </a:r>
            <a:r>
              <a:rPr lang="en-US" altLang="zh-CN" dirty="0"/>
              <a:t>data</a:t>
            </a:r>
            <a:r>
              <a:rPr lang="zh-CN" altLang="en-US" dirty="0"/>
              <a:t>中的</a:t>
            </a:r>
            <a:r>
              <a:rPr lang="en-US" altLang="zh-CN" dirty="0"/>
              <a:t>count</a:t>
            </a:r>
            <a:endParaRPr lang="zh-CN" alt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BF6FBA2D-4FE9-4B4F-87D0-9238AE53B939}"/>
                  </a:ext>
                </a:extLst>
              </p14:cNvPr>
              <p14:cNvContentPartPr/>
              <p14:nvPr/>
            </p14:nvContentPartPr>
            <p14:xfrm>
              <a:off x="625188" y="3633429"/>
              <a:ext cx="5076000" cy="60840"/>
            </p14:xfrm>
          </p:contentPart>
        </mc:Choice>
        <mc:Fallback xmlns=""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BF6FBA2D-4FE9-4B4F-87D0-9238AE53B93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07188" y="3615429"/>
                <a:ext cx="5111640" cy="9648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文本框 5">
            <a:extLst>
              <a:ext uri="{FF2B5EF4-FFF2-40B4-BE49-F238E27FC236}">
                <a16:creationId xmlns:a16="http://schemas.microsoft.com/office/drawing/2014/main" id="{4572F267-A71A-449E-AB5E-CE2087EE7624}"/>
              </a:ext>
            </a:extLst>
          </p:cNvPr>
          <p:cNvSpPr txBox="1"/>
          <p:nvPr/>
        </p:nvSpPr>
        <p:spPr>
          <a:xfrm>
            <a:off x="2491273" y="4338735"/>
            <a:ext cx="8873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组件的封装者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581A57D-D7EA-4FBC-91C4-E77D037E6D9E}"/>
              </a:ext>
            </a:extLst>
          </p:cNvPr>
          <p:cNvSpPr txBox="1"/>
          <p:nvPr/>
        </p:nvSpPr>
        <p:spPr>
          <a:xfrm>
            <a:off x="8658808" y="4189445"/>
            <a:ext cx="2827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组建的使用者</a:t>
            </a:r>
          </a:p>
        </p:txBody>
      </p:sp>
    </p:spTree>
    <p:extLst>
      <p:ext uri="{BB962C8B-B14F-4D97-AF65-F5344CB8AC3E}">
        <p14:creationId xmlns:p14="http://schemas.microsoft.com/office/powerpoint/2010/main" val="34260467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64BFA5F-FCFA-4623-B984-CB3A787269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85" y="131325"/>
            <a:ext cx="8527519" cy="366553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234F9A69-A6BF-4017-AC76-631BB5601421}"/>
                  </a:ext>
                </a:extLst>
              </p14:cNvPr>
              <p14:cNvContentPartPr/>
              <p14:nvPr/>
            </p14:nvContentPartPr>
            <p14:xfrm>
              <a:off x="3218988" y="2108829"/>
              <a:ext cx="933480" cy="3348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234F9A69-A6BF-4017-AC76-631BB560142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00988" y="2090829"/>
                <a:ext cx="969120" cy="6912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A89C9623-075E-48F3-A89D-58F3E1CBB448}"/>
              </a:ext>
            </a:extLst>
          </p:cNvPr>
          <p:cNvSpPr txBox="1"/>
          <p:nvPr/>
        </p:nvSpPr>
        <p:spPr>
          <a:xfrm>
            <a:off x="3918856" y="2519265"/>
            <a:ext cx="4133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表示给</a:t>
            </a:r>
            <a:r>
              <a:rPr lang="en-US" altLang="zh-CN" dirty="0" err="1"/>
              <a:t>init</a:t>
            </a:r>
            <a:r>
              <a:rPr lang="zh-CN" altLang="en-US" dirty="0"/>
              <a:t>传一个普通属性（字符串</a:t>
            </a:r>
            <a:r>
              <a:rPr lang="en-US" altLang="zh-CN" dirty="0"/>
              <a:t>9</a:t>
            </a:r>
            <a:r>
              <a:rPr lang="zh-CN" altLang="en-US" dirty="0"/>
              <a:t>）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1D97A23-61E4-4A77-AA97-EDF223CF63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1681" y="3265553"/>
            <a:ext cx="8443692" cy="345978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6581B008-1624-4CC9-898B-C04F819F7BB0}"/>
                  </a:ext>
                </a:extLst>
              </p14:cNvPr>
              <p14:cNvContentPartPr/>
              <p14:nvPr/>
            </p14:nvContentPartPr>
            <p14:xfrm>
              <a:off x="4935828" y="5757069"/>
              <a:ext cx="942840" cy="360"/>
            </p14:xfrm>
          </p:contentPart>
        </mc:Choice>
        <mc:Fallback xmlns=""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6581B008-1624-4CC9-898B-C04F819F7BB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917828" y="5739069"/>
                <a:ext cx="97848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7" name="文本框 6">
            <a:extLst>
              <a:ext uri="{FF2B5EF4-FFF2-40B4-BE49-F238E27FC236}">
                <a16:creationId xmlns:a16="http://schemas.microsoft.com/office/drawing/2014/main" id="{9859FB19-1C41-4BD5-82B6-3C555833925C}"/>
              </a:ext>
            </a:extLst>
          </p:cNvPr>
          <p:cNvSpPr txBox="1"/>
          <p:nvPr/>
        </p:nvSpPr>
        <p:spPr>
          <a:xfrm>
            <a:off x="5433527" y="5943600"/>
            <a:ext cx="4221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加上冒号表示</a:t>
            </a:r>
            <a:r>
              <a:rPr lang="en-US" altLang="zh-CN" dirty="0" err="1"/>
              <a:t>js</a:t>
            </a:r>
            <a:r>
              <a:rPr lang="zh-CN" altLang="en-US" dirty="0"/>
              <a:t>中的数字  （数字</a:t>
            </a:r>
            <a:r>
              <a:rPr lang="en-US" altLang="zh-CN" dirty="0"/>
              <a:t>9</a:t>
            </a:r>
            <a:r>
              <a:rPr lang="zh-CN" altLang="en-US" dirty="0"/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16519085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589CF71-D694-4EA8-A45B-3A1900987B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1B5C4F66-78EE-4E30-BB75-653D75866A4E}"/>
                  </a:ext>
                </a:extLst>
              </p14:cNvPr>
              <p14:cNvContentPartPr/>
              <p14:nvPr/>
            </p14:nvContentPartPr>
            <p14:xfrm>
              <a:off x="727788" y="4217349"/>
              <a:ext cx="3629880" cy="9216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1B5C4F66-78EE-4E30-BB75-653D75866A4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09788" y="4199349"/>
                <a:ext cx="3665520" cy="127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704968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56182849-B1D9-4EC8-B6B4-A6B892C714AD}"/>
                  </a:ext>
                </a:extLst>
              </p14:cNvPr>
              <p14:cNvContentPartPr/>
              <p14:nvPr/>
            </p14:nvContentPartPr>
            <p14:xfrm>
              <a:off x="1866108" y="2006229"/>
              <a:ext cx="1586520" cy="36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56182849-B1D9-4EC8-B6B4-A6B892C714A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48108" y="1988229"/>
                <a:ext cx="162216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D2B0CEF3-C8BF-40F0-82F6-B437DAEF36F4}"/>
              </a:ext>
            </a:extLst>
          </p:cNvPr>
          <p:cNvSpPr txBox="1"/>
          <p:nvPr/>
        </p:nvSpPr>
        <p:spPr>
          <a:xfrm>
            <a:off x="2024743" y="2108718"/>
            <a:ext cx="3862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错误的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0DB9ECA-A5E2-40A0-8BAD-E03FCAA3E1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28247AEC-9C47-46FB-A092-2A230254A539}"/>
                  </a:ext>
                </a:extLst>
              </p14:cNvPr>
              <p14:cNvContentPartPr/>
              <p14:nvPr/>
            </p14:nvContentPartPr>
            <p14:xfrm>
              <a:off x="1530228" y="1882029"/>
              <a:ext cx="1381320" cy="62280"/>
            </p14:xfrm>
          </p:contentPart>
        </mc:Choice>
        <mc:Fallback xmlns=""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28247AEC-9C47-46FB-A092-2A230254A53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512228" y="1864029"/>
                <a:ext cx="1416960" cy="9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墨迹 6">
                <a:extLst>
                  <a:ext uri="{FF2B5EF4-FFF2-40B4-BE49-F238E27FC236}">
                    <a16:creationId xmlns:a16="http://schemas.microsoft.com/office/drawing/2014/main" id="{FF6E95E8-2666-4CB8-A446-6729B4D1C60D}"/>
                  </a:ext>
                </a:extLst>
              </p14:cNvPr>
              <p14:cNvContentPartPr/>
              <p14:nvPr/>
            </p14:nvContentPartPr>
            <p14:xfrm>
              <a:off x="737148" y="4525509"/>
              <a:ext cx="4758840" cy="64080"/>
            </p14:xfrm>
          </p:contentPart>
        </mc:Choice>
        <mc:Fallback xmlns="">
          <p:pic>
            <p:nvPicPr>
              <p:cNvPr id="7" name="墨迹 6">
                <a:extLst>
                  <a:ext uri="{FF2B5EF4-FFF2-40B4-BE49-F238E27FC236}">
                    <a16:creationId xmlns:a16="http://schemas.microsoft.com/office/drawing/2014/main" id="{FF6E95E8-2666-4CB8-A446-6729B4D1C60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19148" y="4507509"/>
                <a:ext cx="4794480" cy="99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514567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B639B8C-FEDF-4D82-AC49-7CD6A98063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115" y="0"/>
            <a:ext cx="116937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3740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28505A6-A311-4F56-ABAB-4AB4AD1EAC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8616" y="3513"/>
            <a:ext cx="6774767" cy="6850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6486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940DCCA-E307-4CBA-85D9-B60EFA71EB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568" y="0"/>
            <a:ext cx="114728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4075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18FB720-E88F-407B-B33B-3456D7B5A8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26866E1A-4DE7-4873-8450-6249932B89AB}"/>
                  </a:ext>
                </a:extLst>
              </p14:cNvPr>
              <p14:cNvContentPartPr/>
              <p14:nvPr/>
            </p14:nvContentPartPr>
            <p14:xfrm>
              <a:off x="997788" y="6176829"/>
              <a:ext cx="1423440" cy="32760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26866E1A-4DE7-4873-8450-6249932B89A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79788" y="6158829"/>
                <a:ext cx="1459080" cy="36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3B025205-7374-4C08-9640-857C9BF1598A}"/>
                  </a:ext>
                </a:extLst>
              </p14:cNvPr>
              <p14:cNvContentPartPr/>
              <p14:nvPr/>
            </p14:nvContentPartPr>
            <p14:xfrm>
              <a:off x="1968708" y="1959429"/>
              <a:ext cx="914760" cy="360"/>
            </p14:xfrm>
          </p:contentPart>
        </mc:Choice>
        <mc:Fallback xmlns=""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3B025205-7374-4C08-9640-857C9BF1598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950708" y="1941429"/>
                <a:ext cx="9504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3A696C16-06CC-466E-ACEB-66C174640E8D}"/>
                  </a:ext>
                </a:extLst>
              </p14:cNvPr>
              <p14:cNvContentPartPr/>
              <p14:nvPr/>
            </p14:nvContentPartPr>
            <p14:xfrm>
              <a:off x="7688388" y="2267229"/>
              <a:ext cx="774720" cy="55440"/>
            </p14:xfrm>
          </p:contentPart>
        </mc:Choice>
        <mc:Fallback xmlns=""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3A696C16-06CC-466E-ACEB-66C174640E8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670388" y="2249229"/>
                <a:ext cx="810360" cy="9108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文本框 5">
            <a:extLst>
              <a:ext uri="{FF2B5EF4-FFF2-40B4-BE49-F238E27FC236}">
                <a16:creationId xmlns:a16="http://schemas.microsoft.com/office/drawing/2014/main" id="{88ADDBBF-F1AA-43DF-9F89-C1C1221B985F}"/>
              </a:ext>
            </a:extLst>
          </p:cNvPr>
          <p:cNvSpPr txBox="1"/>
          <p:nvPr/>
        </p:nvSpPr>
        <p:spPr>
          <a:xfrm>
            <a:off x="2491273" y="2929812"/>
            <a:ext cx="6811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err="1">
                <a:solidFill>
                  <a:srgbClr val="FF0000"/>
                </a:solidFill>
              </a:rPr>
              <a:t>Init</a:t>
            </a:r>
            <a:r>
              <a:rPr lang="zh-CN" altLang="en-US" b="1" dirty="0">
                <a:solidFill>
                  <a:srgbClr val="FF0000"/>
                </a:solidFill>
              </a:rPr>
              <a:t>只传递值，其他的运算操作交给</a:t>
            </a:r>
            <a:r>
              <a:rPr lang="en-US" altLang="zh-CN" b="1" dirty="0">
                <a:solidFill>
                  <a:srgbClr val="FF0000"/>
                </a:solidFill>
              </a:rPr>
              <a:t>data</a:t>
            </a:r>
            <a:r>
              <a:rPr lang="zh-CN" altLang="en-US" b="1" dirty="0">
                <a:solidFill>
                  <a:srgbClr val="FF0000"/>
                </a:solidFill>
              </a:rPr>
              <a:t>中的数据</a:t>
            </a:r>
          </a:p>
        </p:txBody>
      </p:sp>
    </p:spTree>
    <p:extLst>
      <p:ext uri="{BB962C8B-B14F-4D97-AF65-F5344CB8AC3E}">
        <p14:creationId xmlns:p14="http://schemas.microsoft.com/office/powerpoint/2010/main" val="1101876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625322D-2492-42D4-A7E7-09405E6709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885" y="232133"/>
            <a:ext cx="11888230" cy="6393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4913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A473417-A11B-4994-B4FC-E3B196F2E3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5272" y="1333318"/>
            <a:ext cx="6881456" cy="4191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4092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D9F6810-C275-4022-B7A9-FA2F1B3913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4930"/>
            <a:ext cx="12192000" cy="6668139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94CD6F1E-BC4B-4A32-96F7-A12A1E8F6FCD}"/>
              </a:ext>
            </a:extLst>
          </p:cNvPr>
          <p:cNvSpPr txBox="1"/>
          <p:nvPr/>
        </p:nvSpPr>
        <p:spPr>
          <a:xfrm>
            <a:off x="5374433" y="1362269"/>
            <a:ext cx="3965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类型教验</a:t>
            </a:r>
          </a:p>
        </p:txBody>
      </p:sp>
    </p:spTree>
    <p:extLst>
      <p:ext uri="{BB962C8B-B14F-4D97-AF65-F5344CB8AC3E}">
        <p14:creationId xmlns:p14="http://schemas.microsoft.com/office/powerpoint/2010/main" val="42945532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088C387-5080-4303-8D5B-725E0690D9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749" y="102637"/>
            <a:ext cx="6474835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91D71E29-C645-4E85-993B-29EA6662F8B2}"/>
                  </a:ext>
                </a:extLst>
              </p14:cNvPr>
              <p14:cNvContentPartPr/>
              <p14:nvPr/>
            </p14:nvContentPartPr>
            <p14:xfrm>
              <a:off x="2099388" y="5850309"/>
              <a:ext cx="1334520" cy="36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91D71E29-C645-4E85-993B-29EA6662F8B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81388" y="5832309"/>
                <a:ext cx="137016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CCF61F2D-DB20-49D2-A9DF-C4924DE0373E}"/>
                  </a:ext>
                </a:extLst>
              </p14:cNvPr>
              <p14:cNvContentPartPr/>
              <p14:nvPr/>
            </p14:nvContentPartPr>
            <p14:xfrm>
              <a:off x="2164548" y="5470509"/>
              <a:ext cx="1269360" cy="69120"/>
            </p14:xfrm>
          </p:contentPart>
        </mc:Choice>
        <mc:Fallback xmlns=""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CCF61F2D-DB20-49D2-A9DF-C4924DE0373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146548" y="5452509"/>
                <a:ext cx="1305000" cy="10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1EFD1157-3645-4519-AE58-F31F7EC42C14}"/>
                  </a:ext>
                </a:extLst>
              </p14:cNvPr>
              <p14:cNvContentPartPr/>
              <p14:nvPr/>
            </p14:nvContentPartPr>
            <p14:xfrm>
              <a:off x="2146188" y="4590669"/>
              <a:ext cx="1791720" cy="132480"/>
            </p14:xfrm>
          </p:contentPart>
        </mc:Choice>
        <mc:Fallback xmlns=""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1EFD1157-3645-4519-AE58-F31F7EC42C14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128188" y="4572669"/>
                <a:ext cx="1827360" cy="16812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文本框 5">
            <a:extLst>
              <a:ext uri="{FF2B5EF4-FFF2-40B4-BE49-F238E27FC236}">
                <a16:creationId xmlns:a16="http://schemas.microsoft.com/office/drawing/2014/main" id="{5FE30BEF-7DC3-4652-ACD5-A63E776BD13D}"/>
              </a:ext>
            </a:extLst>
          </p:cNvPr>
          <p:cNvSpPr txBox="1"/>
          <p:nvPr/>
        </p:nvSpPr>
        <p:spPr>
          <a:xfrm>
            <a:off x="3937908" y="4292082"/>
            <a:ext cx="62137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即使里面有默认值也会报错   他只关心里面有没有传数据</a:t>
            </a:r>
          </a:p>
        </p:txBody>
      </p:sp>
    </p:spTree>
    <p:extLst>
      <p:ext uri="{BB962C8B-B14F-4D97-AF65-F5344CB8AC3E}">
        <p14:creationId xmlns:p14="http://schemas.microsoft.com/office/powerpoint/2010/main" val="8615389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184B78D-4385-4444-A3E4-931DB47FDA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367" y="495046"/>
            <a:ext cx="11827265" cy="5867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7689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405F728-8D79-4413-AD97-842AA85061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811"/>
            <a:ext cx="12192000" cy="6800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63852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E22E83A2-97DA-4236-A6EC-2189D3D2F9AA}"/>
                  </a:ext>
                </a:extLst>
              </p14:cNvPr>
              <p14:cNvContentPartPr/>
              <p14:nvPr/>
            </p14:nvContentPartPr>
            <p14:xfrm>
              <a:off x="858468" y="3601749"/>
              <a:ext cx="1651680" cy="4788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E22E83A2-97DA-4236-A6EC-2189D3D2F9A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40468" y="3583749"/>
                <a:ext cx="1687320" cy="8352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05563F01-E338-48CF-B096-B7AC790DBE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4070"/>
            <a:ext cx="6218459" cy="646994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E15A05EE-B015-44DE-A592-6B15E19B9A8F}"/>
                  </a:ext>
                </a:extLst>
              </p14:cNvPr>
              <p14:cNvContentPartPr/>
              <p14:nvPr/>
            </p14:nvContentPartPr>
            <p14:xfrm>
              <a:off x="680988" y="3331029"/>
              <a:ext cx="1829160" cy="138240"/>
            </p14:xfrm>
          </p:contentPart>
        </mc:Choice>
        <mc:Fallback xmlns=""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E15A05EE-B015-44DE-A592-6B15E19B9A8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62988" y="3313029"/>
                <a:ext cx="1864800" cy="17388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DE570360-861A-483C-B1BA-072B5A24A0C8}"/>
              </a:ext>
            </a:extLst>
          </p:cNvPr>
          <p:cNvSpPr txBox="1"/>
          <p:nvPr/>
        </p:nvSpPr>
        <p:spPr>
          <a:xfrm>
            <a:off x="2584580" y="3335693"/>
            <a:ext cx="38255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加上一个属性选择器</a:t>
            </a:r>
            <a:r>
              <a:rPr lang="en-US" altLang="zh-CN" b="1" dirty="0">
                <a:solidFill>
                  <a:srgbClr val="FF0000"/>
                </a:solidFill>
              </a:rPr>
              <a:t>,</a:t>
            </a:r>
            <a:r>
              <a:rPr lang="zh-CN" altLang="en-US" b="1" dirty="0">
                <a:solidFill>
                  <a:srgbClr val="FF0000"/>
                </a:solidFill>
              </a:rPr>
              <a:t>核心原理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21C6BF9-7EFA-492D-BF7A-A5D306D68E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29261" y="-28851"/>
            <a:ext cx="5930900" cy="685800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68BE96EF-5305-4F42-B873-EC7EAD50CAC2}"/>
              </a:ext>
            </a:extLst>
          </p:cNvPr>
          <p:cNvSpPr txBox="1"/>
          <p:nvPr/>
        </p:nvSpPr>
        <p:spPr>
          <a:xfrm>
            <a:off x="8434873" y="2509935"/>
            <a:ext cx="34709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不同的组件之间，他们的自定义属性是不同的</a:t>
            </a:r>
          </a:p>
        </p:txBody>
      </p:sp>
    </p:spTree>
    <p:extLst>
      <p:ext uri="{BB962C8B-B14F-4D97-AF65-F5344CB8AC3E}">
        <p14:creationId xmlns:p14="http://schemas.microsoft.com/office/powerpoint/2010/main" val="183616411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3567DD1-2ABB-4E46-9475-41BFCB422A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6056" y="3256077"/>
            <a:ext cx="5585944" cy="352074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95001E17-FA8B-4830-B9B8-7AC5D162F0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2522" y="-146116"/>
            <a:ext cx="4466253" cy="340219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442FF812-E38F-46BF-873A-3617A32394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61" y="0"/>
            <a:ext cx="5117423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4456A66E-998A-441E-B535-D5E6C93C707E}"/>
                  </a:ext>
                </a:extLst>
              </p14:cNvPr>
              <p14:cNvContentPartPr/>
              <p14:nvPr/>
            </p14:nvContentPartPr>
            <p14:xfrm>
              <a:off x="1968708" y="3107109"/>
              <a:ext cx="1316160" cy="47880"/>
            </p14:xfrm>
          </p:contentPart>
        </mc:Choice>
        <mc:Fallback xmlns=""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4456A66E-998A-441E-B535-D5E6C93C707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950708" y="3089109"/>
                <a:ext cx="1351800" cy="8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墨迹 6">
                <a:extLst>
                  <a:ext uri="{FF2B5EF4-FFF2-40B4-BE49-F238E27FC236}">
                    <a16:creationId xmlns:a16="http://schemas.microsoft.com/office/drawing/2014/main" id="{5A301307-9D32-4F70-B51D-96A2250ABF8D}"/>
                  </a:ext>
                </a:extLst>
              </p14:cNvPr>
              <p14:cNvContentPartPr/>
              <p14:nvPr/>
            </p14:nvContentPartPr>
            <p14:xfrm>
              <a:off x="8126868" y="1502229"/>
              <a:ext cx="1418760" cy="60480"/>
            </p14:xfrm>
          </p:contentPart>
        </mc:Choice>
        <mc:Fallback xmlns="">
          <p:pic>
            <p:nvPicPr>
              <p:cNvPr id="7" name="墨迹 6">
                <a:extLst>
                  <a:ext uri="{FF2B5EF4-FFF2-40B4-BE49-F238E27FC236}">
                    <a16:creationId xmlns:a16="http://schemas.microsoft.com/office/drawing/2014/main" id="{5A301307-9D32-4F70-B51D-96A2250ABF8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108868" y="1484229"/>
                <a:ext cx="1454400" cy="9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" name="墨迹 7">
                <a:extLst>
                  <a:ext uri="{FF2B5EF4-FFF2-40B4-BE49-F238E27FC236}">
                    <a16:creationId xmlns:a16="http://schemas.microsoft.com/office/drawing/2014/main" id="{8A5E2429-9557-435D-A769-FBD716D01934}"/>
                  </a:ext>
                </a:extLst>
              </p14:cNvPr>
              <p14:cNvContentPartPr/>
              <p14:nvPr/>
            </p14:nvContentPartPr>
            <p14:xfrm>
              <a:off x="7492548" y="4674549"/>
              <a:ext cx="1073160" cy="37440"/>
            </p14:xfrm>
          </p:contentPart>
        </mc:Choice>
        <mc:Fallback xmlns="">
          <p:pic>
            <p:nvPicPr>
              <p:cNvPr id="8" name="墨迹 7">
                <a:extLst>
                  <a:ext uri="{FF2B5EF4-FFF2-40B4-BE49-F238E27FC236}">
                    <a16:creationId xmlns:a16="http://schemas.microsoft.com/office/drawing/2014/main" id="{8A5E2429-9557-435D-A769-FBD716D01934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474548" y="4656549"/>
                <a:ext cx="1108800" cy="7308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文本框 8">
            <a:extLst>
              <a:ext uri="{FF2B5EF4-FFF2-40B4-BE49-F238E27FC236}">
                <a16:creationId xmlns:a16="http://schemas.microsoft.com/office/drawing/2014/main" id="{5A0E07F8-4B61-419B-BCC4-69BF4B307965}"/>
              </a:ext>
            </a:extLst>
          </p:cNvPr>
          <p:cNvSpPr txBox="1"/>
          <p:nvPr/>
        </p:nvSpPr>
        <p:spPr>
          <a:xfrm>
            <a:off x="2108717" y="4711989"/>
            <a:ext cx="43947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在</a:t>
            </a:r>
            <a:r>
              <a:rPr lang="en-US" altLang="zh-CN" b="1" dirty="0">
                <a:solidFill>
                  <a:srgbClr val="FF0000"/>
                </a:solidFill>
              </a:rPr>
              <a:t>style</a:t>
            </a:r>
            <a:r>
              <a:rPr lang="zh-CN" altLang="en-US" b="1" dirty="0">
                <a:solidFill>
                  <a:srgbClr val="FF0000"/>
                </a:solidFill>
              </a:rPr>
              <a:t>中加</a:t>
            </a:r>
            <a:r>
              <a:rPr lang="en-US" altLang="zh-CN" b="1" dirty="0">
                <a:solidFill>
                  <a:srgbClr val="FF0000"/>
                </a:solidFill>
              </a:rPr>
              <a:t>scoped</a:t>
            </a:r>
            <a:r>
              <a:rPr lang="zh-CN" altLang="en-US" b="1" dirty="0">
                <a:solidFill>
                  <a:srgbClr val="FF0000"/>
                </a:solidFill>
              </a:rPr>
              <a:t>，</a:t>
            </a:r>
            <a:r>
              <a:rPr lang="en-US" altLang="zh-CN" b="1" dirty="0" err="1">
                <a:solidFill>
                  <a:srgbClr val="FF0000"/>
                </a:solidFill>
              </a:rPr>
              <a:t>vue</a:t>
            </a:r>
            <a:r>
              <a:rPr lang="zh-CN" altLang="en-US" b="1" dirty="0">
                <a:solidFill>
                  <a:srgbClr val="FF0000"/>
                </a:solidFill>
              </a:rPr>
              <a:t>就会自动给我们在当前</a:t>
            </a:r>
            <a:r>
              <a:rPr lang="en-US" altLang="zh-CN" b="1" dirty="0" err="1">
                <a:solidFill>
                  <a:srgbClr val="FF0000"/>
                </a:solidFill>
              </a:rPr>
              <a:t>vue</a:t>
            </a:r>
            <a:r>
              <a:rPr lang="zh-CN" altLang="en-US" b="1" dirty="0">
                <a:solidFill>
                  <a:srgbClr val="FF0000"/>
                </a:solidFill>
              </a:rPr>
              <a:t>组件所属标签中加</a:t>
            </a:r>
            <a:r>
              <a:rPr lang="en-US" altLang="zh-CN" b="1" dirty="0">
                <a:solidFill>
                  <a:srgbClr val="FF0000"/>
                </a:solidFill>
              </a:rPr>
              <a:t>data-v-****</a:t>
            </a:r>
            <a:r>
              <a:rPr lang="zh-CN" altLang="en-US" b="1" dirty="0">
                <a:solidFill>
                  <a:srgbClr val="FF0000"/>
                </a:solidFill>
              </a:rPr>
              <a:t>的属性</a:t>
            </a:r>
          </a:p>
        </p:txBody>
      </p:sp>
    </p:spTree>
    <p:extLst>
      <p:ext uri="{BB962C8B-B14F-4D97-AF65-F5344CB8AC3E}">
        <p14:creationId xmlns:p14="http://schemas.microsoft.com/office/powerpoint/2010/main" val="307549065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4639EB6-79BD-4BF9-948D-21E3B57861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5296"/>
            <a:ext cx="12192000" cy="306705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5C5B6A8E-8AFC-4ECB-B81E-F2B38F3E7E93}"/>
                  </a:ext>
                </a:extLst>
              </p14:cNvPr>
              <p14:cNvContentPartPr/>
              <p14:nvPr/>
            </p14:nvContentPartPr>
            <p14:xfrm>
              <a:off x="8976108" y="1685109"/>
              <a:ext cx="1176120" cy="41400"/>
            </p14:xfrm>
          </p:contentPart>
        </mc:Choice>
        <mc:Fallback xmlns=""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5C5B6A8E-8AFC-4ECB-B81E-F2B38F3E7E9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958108" y="1667109"/>
                <a:ext cx="1211760" cy="7704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文本框 5">
            <a:extLst>
              <a:ext uri="{FF2B5EF4-FFF2-40B4-BE49-F238E27FC236}">
                <a16:creationId xmlns:a16="http://schemas.microsoft.com/office/drawing/2014/main" id="{E62FCC6A-BA5E-4B6F-A1CA-00D7F823EAE3}"/>
              </a:ext>
            </a:extLst>
          </p:cNvPr>
          <p:cNvSpPr txBox="1"/>
          <p:nvPr/>
        </p:nvSpPr>
        <p:spPr>
          <a:xfrm>
            <a:off x="5878286" y="1371600"/>
            <a:ext cx="2901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属性选择器</a:t>
            </a:r>
            <a:r>
              <a:rPr lang="en-US" altLang="zh-CN" dirty="0"/>
              <a:t>+h5</a:t>
            </a:r>
            <a:r>
              <a:rPr lang="zh-CN" altLang="en-US" dirty="0"/>
              <a:t>标签</a:t>
            </a:r>
          </a:p>
        </p:txBody>
      </p:sp>
    </p:spTree>
    <p:extLst>
      <p:ext uri="{BB962C8B-B14F-4D97-AF65-F5344CB8AC3E}">
        <p14:creationId xmlns:p14="http://schemas.microsoft.com/office/powerpoint/2010/main" val="8048931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72E74D3-90C0-4457-9300-E366C319CF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106" y="481363"/>
            <a:ext cx="6812870" cy="470956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4E7BEB7C-1926-4DC0-B93C-78FEEAA50742}"/>
              </a:ext>
            </a:extLst>
          </p:cNvPr>
          <p:cNvSpPr txBox="1"/>
          <p:nvPr/>
        </p:nvSpPr>
        <p:spPr>
          <a:xfrm>
            <a:off x="4320791" y="3627455"/>
            <a:ext cx="7646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内部已经帮我们自动生成了，</a:t>
            </a:r>
            <a:r>
              <a:rPr lang="en-US" altLang="zh-CN" dirty="0"/>
              <a:t>@</a:t>
            </a:r>
            <a:r>
              <a:rPr lang="zh-CN" altLang="en-US" dirty="0"/>
              <a:t>的指向   他还是指向</a:t>
            </a:r>
            <a:r>
              <a:rPr lang="en-US" altLang="zh-CN" dirty="0" err="1"/>
              <a:t>src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6773367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8E261CD-43BA-46A1-9692-EABBBC9733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502400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DE286272-1AB8-4F30-9F84-AAEBCE73B024}"/>
                  </a:ext>
                </a:extLst>
              </p14:cNvPr>
              <p14:cNvContentPartPr/>
              <p14:nvPr/>
            </p14:nvContentPartPr>
            <p14:xfrm>
              <a:off x="550668" y="4889109"/>
              <a:ext cx="1306440" cy="36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DE286272-1AB8-4F30-9F84-AAEBCE73B02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32668" y="4871109"/>
                <a:ext cx="134208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E85CD4EC-6D27-471D-BFBF-79FCD84FADAE}"/>
              </a:ext>
            </a:extLst>
          </p:cNvPr>
          <p:cNvSpPr txBox="1"/>
          <p:nvPr/>
        </p:nvSpPr>
        <p:spPr>
          <a:xfrm>
            <a:off x="3060440" y="4889109"/>
            <a:ext cx="87614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如果单单只用</a:t>
            </a:r>
            <a:r>
              <a:rPr lang="en-US" altLang="zh-CN" dirty="0"/>
              <a:t>scoped,</a:t>
            </a:r>
            <a:r>
              <a:rPr lang="zh-CN" altLang="en-US" dirty="0"/>
              <a:t>他就会使用</a:t>
            </a:r>
            <a:r>
              <a:rPr lang="en-US" altLang="zh-CN" dirty="0"/>
              <a:t>h5 [data-v-***] </a:t>
            </a:r>
            <a:r>
              <a:rPr lang="zh-CN" altLang="en-US" dirty="0"/>
              <a:t>属性选择器，</a:t>
            </a:r>
            <a:endParaRPr lang="en-US" altLang="zh-CN" dirty="0"/>
          </a:p>
          <a:p>
            <a:r>
              <a:rPr lang="zh-CN" altLang="en-US" dirty="0"/>
              <a:t>但是</a:t>
            </a:r>
            <a:r>
              <a:rPr lang="en-US" altLang="zh-CN" dirty="0"/>
              <a:t>count</a:t>
            </a:r>
            <a:r>
              <a:rPr lang="zh-CN" altLang="en-US" dirty="0"/>
              <a:t>子组件中的</a:t>
            </a:r>
            <a:r>
              <a:rPr lang="en-US" altLang="zh-CN" dirty="0"/>
              <a:t>h5</a:t>
            </a:r>
            <a:r>
              <a:rPr lang="zh-CN" altLang="en-US" dirty="0"/>
              <a:t>标签没有 </a:t>
            </a:r>
            <a:r>
              <a:rPr lang="en-US" altLang="zh-CN" dirty="0"/>
              <a:t>[data-v-***]</a:t>
            </a:r>
            <a:r>
              <a:rPr lang="zh-CN" altLang="en-US" dirty="0"/>
              <a:t>属性名，所以没发选中</a:t>
            </a:r>
            <a:endParaRPr lang="en-US" altLang="zh-CN" dirty="0"/>
          </a:p>
          <a:p>
            <a:r>
              <a:rPr lang="zh-CN" altLang="en-US" dirty="0"/>
              <a:t>如果使用</a:t>
            </a:r>
            <a:r>
              <a:rPr lang="en-US" altLang="zh-CN" dirty="0"/>
              <a:t>/deep/ h5 </a:t>
            </a:r>
            <a:r>
              <a:rPr lang="zh-CN" altLang="en-US" dirty="0"/>
              <a:t>就会使用 </a:t>
            </a:r>
            <a:r>
              <a:rPr lang="en-US" altLang="zh-CN" dirty="0"/>
              <a:t>[data-v-***] h5</a:t>
            </a:r>
            <a:r>
              <a:rPr lang="zh-CN" altLang="en-US" dirty="0"/>
              <a:t> 来选中</a:t>
            </a:r>
            <a:r>
              <a:rPr lang="zh-CN" altLang="en-US" b="1" dirty="0">
                <a:solidFill>
                  <a:srgbClr val="FF0000"/>
                </a:solidFill>
              </a:rPr>
              <a:t>当前组件下的子组件中的</a:t>
            </a:r>
            <a:r>
              <a:rPr lang="en-US" altLang="zh-CN" b="1" dirty="0">
                <a:solidFill>
                  <a:srgbClr val="FF0000"/>
                </a:solidFill>
              </a:rPr>
              <a:t>h5</a:t>
            </a:r>
            <a:r>
              <a:rPr lang="zh-CN" altLang="en-US" b="1" dirty="0">
                <a:solidFill>
                  <a:srgbClr val="FF0000"/>
                </a:solidFill>
              </a:rPr>
              <a:t>标签</a:t>
            </a:r>
          </a:p>
        </p:txBody>
      </p:sp>
    </p:spTree>
    <p:extLst>
      <p:ext uri="{BB962C8B-B14F-4D97-AF65-F5344CB8AC3E}">
        <p14:creationId xmlns:p14="http://schemas.microsoft.com/office/powerpoint/2010/main" val="155945304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B9E99DF-D415-4CD9-BE76-9C6CF4556C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847" y="26375"/>
            <a:ext cx="10440305" cy="680525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642804A0-9E94-4EF3-9E4E-80180686CF58}"/>
                  </a:ext>
                </a:extLst>
              </p14:cNvPr>
              <p14:cNvContentPartPr/>
              <p14:nvPr/>
            </p14:nvContentPartPr>
            <p14:xfrm>
              <a:off x="1623468" y="3554949"/>
              <a:ext cx="6867720" cy="15012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642804A0-9E94-4EF3-9E4E-80180686CF5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05468" y="3536949"/>
                <a:ext cx="6903360" cy="185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3016017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1A642E5-F581-493E-A554-6FC06E0725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9243" y="216891"/>
            <a:ext cx="9853514" cy="642421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158D25DD-8716-401D-86F8-085E50499223}"/>
                  </a:ext>
                </a:extLst>
              </p14:cNvPr>
              <p14:cNvContentPartPr/>
              <p14:nvPr/>
            </p14:nvContentPartPr>
            <p14:xfrm>
              <a:off x="2304588" y="3161469"/>
              <a:ext cx="3760560" cy="19476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158D25DD-8716-401D-86F8-085E5049922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86588" y="3143469"/>
                <a:ext cx="3796200" cy="23040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EA004C34-D1F9-4F60-8679-019DC4712944}"/>
              </a:ext>
            </a:extLst>
          </p:cNvPr>
          <p:cNvSpPr txBox="1"/>
          <p:nvPr/>
        </p:nvSpPr>
        <p:spPr>
          <a:xfrm>
            <a:off x="2621902" y="4478694"/>
            <a:ext cx="7912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err="1">
                <a:solidFill>
                  <a:srgbClr val="FF0000"/>
                </a:solidFill>
              </a:rPr>
              <a:t>Vue</a:t>
            </a:r>
            <a:r>
              <a:rPr lang="en-US" altLang="zh-CN" b="1" dirty="0">
                <a:solidFill>
                  <a:srgbClr val="FF0000"/>
                </a:solidFill>
              </a:rPr>
              <a:t> </a:t>
            </a:r>
            <a:r>
              <a:rPr lang="zh-CN" altLang="en-US" b="1" dirty="0">
                <a:solidFill>
                  <a:srgbClr val="FF0000"/>
                </a:solidFill>
              </a:rPr>
              <a:t>文件在浏览器中是不能直接被解析成网页的，需要进行相应的编译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B2BB5C7-D4F6-443F-97CB-23DF8168329A}"/>
              </a:ext>
            </a:extLst>
          </p:cNvPr>
          <p:cNvSpPr txBox="1"/>
          <p:nvPr/>
        </p:nvSpPr>
        <p:spPr>
          <a:xfrm>
            <a:off x="2537926" y="5206482"/>
            <a:ext cx="8136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Vue</a:t>
            </a:r>
            <a:r>
              <a:rPr lang="zh-CN" altLang="en-US" dirty="0"/>
              <a:t>文件是一个模板，要渲染成页面上的结构，需要使用编译的包进行编译</a:t>
            </a:r>
          </a:p>
        </p:txBody>
      </p:sp>
    </p:spTree>
    <p:extLst>
      <p:ext uri="{BB962C8B-B14F-4D97-AF65-F5344CB8AC3E}">
        <p14:creationId xmlns:p14="http://schemas.microsoft.com/office/powerpoint/2010/main" val="334522673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A21C344-35F7-4A51-AD69-877AED2640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D666C4C2-3394-4FD7-AF54-B2D072ABC138}"/>
              </a:ext>
            </a:extLst>
          </p:cNvPr>
          <p:cNvSpPr txBox="1"/>
          <p:nvPr/>
        </p:nvSpPr>
        <p:spPr>
          <a:xfrm>
            <a:off x="3573624" y="1595535"/>
            <a:ext cx="675536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在页面上用了两次</a:t>
            </a:r>
            <a:r>
              <a:rPr lang="en-US" altLang="zh-CN" dirty="0"/>
              <a:t>count</a:t>
            </a:r>
            <a:r>
              <a:rPr lang="zh-CN" altLang="en-US" dirty="0"/>
              <a:t>组件，相当于使用了两次</a:t>
            </a:r>
            <a:r>
              <a:rPr lang="en-US" altLang="zh-CN" dirty="0"/>
              <a:t>count</a:t>
            </a:r>
            <a:r>
              <a:rPr lang="zh-CN" altLang="en-US" dirty="0"/>
              <a:t>的实例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    &lt;</a:t>
            </a:r>
            <a:r>
              <a:rPr lang="en-US" altLang="zh-CN" dirty="0" err="1"/>
              <a:t>mycount</a:t>
            </a:r>
            <a:r>
              <a:rPr lang="en-US" altLang="zh-CN" dirty="0"/>
              <a:t>&gt; &lt;/</a:t>
            </a:r>
            <a:r>
              <a:rPr lang="en-US" altLang="zh-CN" dirty="0" err="1"/>
              <a:t>mycount</a:t>
            </a:r>
            <a:r>
              <a:rPr lang="en-US" altLang="zh-CN" dirty="0"/>
              <a:t>&gt;</a:t>
            </a:r>
            <a:r>
              <a:rPr lang="zh-CN" altLang="en-US" dirty="0"/>
              <a:t>的过程可以看为是实例化了</a:t>
            </a:r>
            <a:r>
              <a:rPr lang="en-US" altLang="zh-CN" dirty="0"/>
              <a:t>count</a:t>
            </a:r>
            <a:r>
              <a:rPr lang="zh-CN" altLang="en-US" dirty="0"/>
              <a:t>组件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在</a:t>
            </a:r>
            <a:r>
              <a:rPr lang="en-US" altLang="zh-CN" dirty="0"/>
              <a:t>count</a:t>
            </a:r>
            <a:r>
              <a:rPr lang="zh-CN" altLang="en-US" dirty="0"/>
              <a:t>组件中相当于构造函数（他是模板结构）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B3122EDE-A92D-457A-8E01-0C37C66DE0D7}"/>
                  </a:ext>
                </a:extLst>
              </p14:cNvPr>
              <p14:cNvContentPartPr/>
              <p14:nvPr/>
            </p14:nvContentPartPr>
            <p14:xfrm>
              <a:off x="914268" y="2163189"/>
              <a:ext cx="2827800" cy="207000"/>
            </p14:xfrm>
          </p:contentPart>
        </mc:Choice>
        <mc:Fallback xmlns=""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B3122EDE-A92D-457A-8E01-0C37C66DE0D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96268" y="2145189"/>
                <a:ext cx="2863440" cy="242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255462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96D530B-278C-49EA-9DBE-355D849696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578" y="0"/>
            <a:ext cx="118268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572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D7085126-3B6F-4DC1-9CC1-393514011F6B}"/>
                  </a:ext>
                </a:extLst>
              </p14:cNvPr>
              <p14:cNvContentPartPr/>
              <p14:nvPr/>
            </p14:nvContentPartPr>
            <p14:xfrm>
              <a:off x="783645" y="1901180"/>
              <a:ext cx="3828960" cy="9252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D7085126-3B6F-4DC1-9CC1-393514011F6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65645" y="1883180"/>
                <a:ext cx="3864600" cy="12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AE01737C-6E3D-44AB-9CAE-009B867B2C11}"/>
                  </a:ext>
                </a:extLst>
              </p14:cNvPr>
              <p14:cNvContentPartPr/>
              <p14:nvPr/>
            </p14:nvContentPartPr>
            <p14:xfrm>
              <a:off x="954645" y="2982260"/>
              <a:ext cx="1577880" cy="98280"/>
            </p14:xfrm>
          </p:contentPart>
        </mc:Choice>
        <mc:Fallback xmlns=""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AE01737C-6E3D-44AB-9CAE-009B867B2C1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36645" y="2964260"/>
                <a:ext cx="1613520" cy="13392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7797860C-8E66-482C-A742-BCA5F35C5E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6152" y="28045"/>
            <a:ext cx="7721710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904DF6E0-1FD0-4656-91DB-AA5891DE69E4}"/>
                  </a:ext>
                </a:extLst>
              </p14:cNvPr>
              <p14:cNvContentPartPr/>
              <p14:nvPr/>
            </p14:nvContentPartPr>
            <p14:xfrm>
              <a:off x="1034925" y="1657820"/>
              <a:ext cx="1387080" cy="360"/>
            </p14:xfrm>
          </p:contentPart>
        </mc:Choice>
        <mc:Fallback xmlns=""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904DF6E0-1FD0-4656-91DB-AA5891DE69E4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16925" y="1639820"/>
                <a:ext cx="142272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7" name="墨迹 6">
                <a:extLst>
                  <a:ext uri="{FF2B5EF4-FFF2-40B4-BE49-F238E27FC236}">
                    <a16:creationId xmlns:a16="http://schemas.microsoft.com/office/drawing/2014/main" id="{FEE302BA-2E96-4BA8-84AC-F39DAE2F53CC}"/>
                  </a:ext>
                </a:extLst>
              </p14:cNvPr>
              <p14:cNvContentPartPr/>
              <p14:nvPr/>
            </p14:nvContentPartPr>
            <p14:xfrm>
              <a:off x="693285" y="4002860"/>
              <a:ext cx="3637800" cy="47160"/>
            </p14:xfrm>
          </p:contentPart>
        </mc:Choice>
        <mc:Fallback xmlns="">
          <p:pic>
            <p:nvPicPr>
              <p:cNvPr id="7" name="墨迹 6">
                <a:extLst>
                  <a:ext uri="{FF2B5EF4-FFF2-40B4-BE49-F238E27FC236}">
                    <a16:creationId xmlns:a16="http://schemas.microsoft.com/office/drawing/2014/main" id="{FEE302BA-2E96-4BA8-84AC-F39DAE2F53CC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75285" y="3984860"/>
                <a:ext cx="3673440" cy="8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8" name="墨迹 7">
                <a:extLst>
                  <a:ext uri="{FF2B5EF4-FFF2-40B4-BE49-F238E27FC236}">
                    <a16:creationId xmlns:a16="http://schemas.microsoft.com/office/drawing/2014/main" id="{CF43D677-147F-4D09-99E1-1C096803B8AE}"/>
                  </a:ext>
                </a:extLst>
              </p14:cNvPr>
              <p14:cNvContentPartPr/>
              <p14:nvPr/>
            </p14:nvContentPartPr>
            <p14:xfrm>
              <a:off x="834045" y="5275460"/>
              <a:ext cx="1598040" cy="54720"/>
            </p14:xfrm>
          </p:contentPart>
        </mc:Choice>
        <mc:Fallback xmlns="">
          <p:pic>
            <p:nvPicPr>
              <p:cNvPr id="8" name="墨迹 7">
                <a:extLst>
                  <a:ext uri="{FF2B5EF4-FFF2-40B4-BE49-F238E27FC236}">
                    <a16:creationId xmlns:a16="http://schemas.microsoft.com/office/drawing/2014/main" id="{CF43D677-147F-4D09-99E1-1C096803B8AE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16045" y="5257460"/>
                <a:ext cx="1633680" cy="90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913889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83971FB-4475-4505-A018-0A21E196BB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01554"/>
            <a:ext cx="12192000" cy="4454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2011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153B376-599C-4C90-8171-1435CFBD66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2957"/>
            <a:ext cx="12192000" cy="575208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D2ADDCE8-308A-49A1-9395-7A33D6D667E2}"/>
                  </a:ext>
                </a:extLst>
              </p14:cNvPr>
              <p14:cNvContentPartPr/>
              <p14:nvPr/>
            </p14:nvContentPartPr>
            <p14:xfrm>
              <a:off x="5124525" y="2613980"/>
              <a:ext cx="1085760" cy="28800"/>
            </p14:xfrm>
          </p:contentPart>
        </mc:Choice>
        <mc:Fallback xmlns=""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D2ADDCE8-308A-49A1-9395-7A33D6D667E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106525" y="2595980"/>
                <a:ext cx="1121400" cy="6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E59D78C9-E224-49B7-888A-6C2588118E49}"/>
                  </a:ext>
                </a:extLst>
              </p14:cNvPr>
              <p14:cNvContentPartPr/>
              <p14:nvPr/>
            </p14:nvContentPartPr>
            <p14:xfrm>
              <a:off x="5305605" y="2802260"/>
              <a:ext cx="763920" cy="51840"/>
            </p14:xfrm>
          </p:contentPart>
        </mc:Choice>
        <mc:Fallback xmlns=""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E59D78C9-E224-49B7-888A-6C2588118E4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287605" y="2784260"/>
                <a:ext cx="799560" cy="8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墨迹 6">
                <a:extLst>
                  <a:ext uri="{FF2B5EF4-FFF2-40B4-BE49-F238E27FC236}">
                    <a16:creationId xmlns:a16="http://schemas.microsoft.com/office/drawing/2014/main" id="{9B306988-4C49-493C-8837-14A714E185E8}"/>
                  </a:ext>
                </a:extLst>
              </p14:cNvPr>
              <p14:cNvContentPartPr/>
              <p14:nvPr/>
            </p14:nvContentPartPr>
            <p14:xfrm>
              <a:off x="5586765" y="3125180"/>
              <a:ext cx="593280" cy="35280"/>
            </p14:xfrm>
          </p:contentPart>
        </mc:Choice>
        <mc:Fallback xmlns="">
          <p:pic>
            <p:nvPicPr>
              <p:cNvPr id="7" name="墨迹 6">
                <a:extLst>
                  <a:ext uri="{FF2B5EF4-FFF2-40B4-BE49-F238E27FC236}">
                    <a16:creationId xmlns:a16="http://schemas.microsoft.com/office/drawing/2014/main" id="{9B306988-4C49-493C-8837-14A714E185E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568765" y="3107180"/>
                <a:ext cx="628920" cy="70920"/>
              </a:xfrm>
              <a:prstGeom prst="rect">
                <a:avLst/>
              </a:prstGeom>
            </p:spPr>
          </p:pic>
        </mc:Fallback>
      </mc:AlternateContent>
      <p:sp>
        <p:nvSpPr>
          <p:cNvPr id="8" name="文本框 7">
            <a:extLst>
              <a:ext uri="{FF2B5EF4-FFF2-40B4-BE49-F238E27FC236}">
                <a16:creationId xmlns:a16="http://schemas.microsoft.com/office/drawing/2014/main" id="{86149670-0DAC-48B5-8E93-C8253C5B5B56}"/>
              </a:ext>
            </a:extLst>
          </p:cNvPr>
          <p:cNvSpPr txBox="1"/>
          <p:nvPr/>
        </p:nvSpPr>
        <p:spPr>
          <a:xfrm>
            <a:off x="6210285" y="2210637"/>
            <a:ext cx="18283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根</a:t>
            </a:r>
            <a:endParaRPr lang="en-US" altLang="zh-CN" dirty="0"/>
          </a:p>
          <a:p>
            <a:r>
              <a:rPr lang="zh-CN" altLang="en-US" dirty="0"/>
              <a:t>根组件</a:t>
            </a:r>
            <a:endParaRPr lang="en-US" altLang="zh-CN" dirty="0"/>
          </a:p>
          <a:p>
            <a:r>
              <a:rPr lang="zh-CN" altLang="en-US" dirty="0"/>
              <a:t>子组件</a:t>
            </a:r>
          </a:p>
        </p:txBody>
      </p:sp>
    </p:spTree>
    <p:extLst>
      <p:ext uri="{BB962C8B-B14F-4D97-AF65-F5344CB8AC3E}">
        <p14:creationId xmlns:p14="http://schemas.microsoft.com/office/powerpoint/2010/main" val="16413442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B52038D-0335-4D06-8ED7-9120FCF929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050" y="-90435"/>
            <a:ext cx="6546850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A89D76AE-04FD-4A62-99ED-12E120512C63}"/>
                  </a:ext>
                </a:extLst>
              </p14:cNvPr>
              <p14:cNvContentPartPr/>
              <p14:nvPr/>
            </p14:nvContentPartPr>
            <p14:xfrm>
              <a:off x="1879125" y="3185363"/>
              <a:ext cx="1286640" cy="12168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A89D76AE-04FD-4A62-99ED-12E120512C6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61125" y="3167363"/>
                <a:ext cx="1322280" cy="15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ADF4C5CF-211D-4B58-B320-6B2D3E384D64}"/>
                  </a:ext>
                </a:extLst>
              </p14:cNvPr>
              <p14:cNvContentPartPr/>
              <p14:nvPr/>
            </p14:nvContentPartPr>
            <p14:xfrm>
              <a:off x="1547565" y="5546963"/>
              <a:ext cx="3115080" cy="83520"/>
            </p14:xfrm>
          </p:contentPart>
        </mc:Choice>
        <mc:Fallback xmlns=""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ADF4C5CF-211D-4B58-B320-6B2D3E384D6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529565" y="5528963"/>
                <a:ext cx="3150720" cy="119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806137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385</Words>
  <Application>Microsoft Office PowerPoint</Application>
  <PresentationFormat>宽屏</PresentationFormat>
  <Paragraphs>42</Paragraphs>
  <Slides>43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43</vt:i4>
      </vt:variant>
    </vt:vector>
  </HeadingPairs>
  <TitlesOfParts>
    <vt:vector size="47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q1506</dc:creator>
  <cp:lastModifiedBy>q1506</cp:lastModifiedBy>
  <cp:revision>89</cp:revision>
  <dcterms:created xsi:type="dcterms:W3CDTF">2022-10-31T00:30:31Z</dcterms:created>
  <dcterms:modified xsi:type="dcterms:W3CDTF">2022-10-31T15:27:26Z</dcterms:modified>
</cp:coreProperties>
</file>